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Manrope Light"/>
      <p:regular r:id="rId28"/>
      <p:bold r:id="rId29"/>
    </p:embeddedFont>
    <p:embeddedFont>
      <p:font typeface="Inter SemiBold"/>
      <p:regular r:id="rId30"/>
      <p:bold r:id="rId31"/>
      <p:italic r:id="rId32"/>
      <p:boldItalic r:id="rId33"/>
    </p:embeddedFont>
    <p:embeddedFont>
      <p:font typeface="Inter Light"/>
      <p:regular r:id="rId34"/>
      <p:bold r:id="rId35"/>
      <p:italic r:id="rId36"/>
      <p:boldItalic r:id="rId37"/>
    </p:embeddedFont>
    <p:embeddedFont>
      <p:font typeface="Inter"/>
      <p:regular r:id="rId38"/>
      <p:bold r:id="rId39"/>
      <p:italic r:id="rId40"/>
      <p:boldItalic r:id="rId41"/>
    </p:embeddedFont>
    <p:embeddedFont>
      <p:font typeface="Manrope"/>
      <p:regular r:id="rId42"/>
      <p:bold r:id="rId43"/>
    </p:embeddedFont>
    <p:embeddedFont>
      <p:font typeface="Manrope ExtraBold"/>
      <p:bold r:id="rId44"/>
    </p:embeddedFont>
    <p:embeddedFont>
      <p:font typeface="Manrope Medium"/>
      <p:regular r:id="rId45"/>
      <p:bold r:id="rId46"/>
    </p:embeddedFont>
    <p:embeddedFont>
      <p:font typeface="Inter Medium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iQvBMqvTgrsMRSAKyOEJFT4zSq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italic.fntdata"/><Relationship Id="rId42" Type="http://schemas.openxmlformats.org/officeDocument/2006/relationships/font" Target="fonts/Manrope-regular.fntdata"/><Relationship Id="rId41" Type="http://schemas.openxmlformats.org/officeDocument/2006/relationships/font" Target="fonts/Inter-boldItalic.fntdata"/><Relationship Id="rId44" Type="http://schemas.openxmlformats.org/officeDocument/2006/relationships/font" Target="fonts/ManropeExtraBold-bold.fntdata"/><Relationship Id="rId43" Type="http://schemas.openxmlformats.org/officeDocument/2006/relationships/font" Target="fonts/Manrope-bold.fntdata"/><Relationship Id="rId46" Type="http://schemas.openxmlformats.org/officeDocument/2006/relationships/font" Target="fonts/ManropeMedium-bold.fntdata"/><Relationship Id="rId45" Type="http://schemas.openxmlformats.org/officeDocument/2006/relationships/font" Target="fonts/Manrope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InterMedium-bold.fntdata"/><Relationship Id="rId47" Type="http://schemas.openxmlformats.org/officeDocument/2006/relationships/font" Target="fonts/InterMedium-regular.fntdata"/><Relationship Id="rId49" Type="http://schemas.openxmlformats.org/officeDocument/2006/relationships/font" Target="fonts/Inter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SemiBold-bold.fntdata"/><Relationship Id="rId30" Type="http://schemas.openxmlformats.org/officeDocument/2006/relationships/font" Target="fonts/InterSemiBold-regular.fntdata"/><Relationship Id="rId33" Type="http://schemas.openxmlformats.org/officeDocument/2006/relationships/font" Target="fonts/InterSemiBold-boldItalic.fntdata"/><Relationship Id="rId32" Type="http://schemas.openxmlformats.org/officeDocument/2006/relationships/font" Target="fonts/InterSemiBold-italic.fntdata"/><Relationship Id="rId35" Type="http://schemas.openxmlformats.org/officeDocument/2006/relationships/font" Target="fonts/InterLight-bold.fntdata"/><Relationship Id="rId34" Type="http://schemas.openxmlformats.org/officeDocument/2006/relationships/font" Target="fonts/InterLight-regular.fntdata"/><Relationship Id="rId37" Type="http://schemas.openxmlformats.org/officeDocument/2006/relationships/font" Target="fonts/InterLight-boldItalic.fntdata"/><Relationship Id="rId36" Type="http://schemas.openxmlformats.org/officeDocument/2006/relationships/font" Target="fonts/InterLight-italic.fntdata"/><Relationship Id="rId39" Type="http://schemas.openxmlformats.org/officeDocument/2006/relationships/font" Target="fonts/Inter-bold.fntdata"/><Relationship Id="rId38" Type="http://schemas.openxmlformats.org/officeDocument/2006/relationships/font" Target="fonts/Inter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anropeLight-regular.fntdata"/><Relationship Id="rId27" Type="http://schemas.openxmlformats.org/officeDocument/2006/relationships/slide" Target="slides/slide22.xml"/><Relationship Id="rId29" Type="http://schemas.openxmlformats.org/officeDocument/2006/relationships/font" Target="fonts/ManropeLight-bold.fntdata"/><Relationship Id="rId51" Type="http://customschemas.google.com/relationships/presentationmetadata" Target="metadata"/><Relationship Id="rId50" Type="http://schemas.openxmlformats.org/officeDocument/2006/relationships/font" Target="fonts/Inter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cf6cb12e4_0_1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31cf6cb12e4_0_1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1cf6cb12e4_0_14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cf6cb12e4_0_1439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31cf6cb12e4_0_1439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495" name="Google Shape;495;g31cf6cb12e4_0_1439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cf6cb12e4_0_1088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31cf6cb12e4_0_1088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514" name="Google Shape;514;g31cf6cb12e4_0_1088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cf6cb12e4_0_1540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31cf6cb12e4_0_1540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534" name="Google Shape;534;g31cf6cb12e4_0_1540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cf6cb12e4_0_16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31cf6cb12e4_0_1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31cf6cb12e4_0_16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1d07a4e33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1d07a4e33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31d07a4e33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1cf6cb12e4_0_16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31cf6cb12e4_0_16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31cf6cb12e4_0_16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1cf6cb12e4_0_2324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31cf6cb12e4_0_2324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729" name="Google Shape;729;g31cf6cb12e4_0_2324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1cf6cb12e4_0_6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31cf6cb12e4_0_6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1cf6cb12e4_0_6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31cf6cb12e4_0_6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1d07a4e33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31d07a4e33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1d07a4e334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1d07a4e334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1d07a4e334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31d07a4e334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cf6cb12e4_0_7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1cf6cb12e4_0_7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cf6cb12e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cf6cb12e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1cf6cb12e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cf6cb12e4_0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31cf6cb12e4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1cf6cb12e4_0_3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cf6cb12e4_0_7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1cf6cb12e4_0_7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cf6cb12e4_0_1587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1cf6cb12e4_0_1587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430" name="Google Shape;430;g31cf6cb12e4_0_1587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imated Title">
  <p:cSld name="Animated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0"/>
          <p:cNvPicPr preferRelativeResize="0"/>
          <p:nvPr/>
        </p:nvPicPr>
        <p:blipFill rotWithShape="1">
          <a:blip r:embed="rId2">
            <a:alphaModFix/>
          </a:blip>
          <a:srcRect b="4117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 txBox="1"/>
          <p:nvPr>
            <p:ph type="title"/>
          </p:nvPr>
        </p:nvSpPr>
        <p:spPr>
          <a:xfrm>
            <a:off x="5194170" y="4241189"/>
            <a:ext cx="7117236" cy="1454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Font typeface="Manrope ExtraBold"/>
              <a:buNone/>
              <a:defRPr b="1" i="0" sz="105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5 Orange">
  <p:cSld name="Top 5 Orange">
    <p:bg>
      <p:bgPr>
        <a:solidFill>
          <a:schemeClr val="accent5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544821" y="766895"/>
            <a:ext cx="3663385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None/>
              <a:defRPr b="1" i="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4504510" y="677041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6" name="Google Shape;276;p33"/>
          <p:cNvSpPr txBox="1"/>
          <p:nvPr>
            <p:ph idx="2" type="body"/>
          </p:nvPr>
        </p:nvSpPr>
        <p:spPr>
          <a:xfrm>
            <a:off x="6429938" y="766895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7" name="Google Shape;277;p33"/>
          <p:cNvSpPr/>
          <p:nvPr>
            <p:ph idx="3" type="pic"/>
          </p:nvPr>
        </p:nvSpPr>
        <p:spPr>
          <a:xfrm>
            <a:off x="5212940" y="677041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3"/>
          <p:cNvSpPr/>
          <p:nvPr>
            <p:ph idx="4" type="pic"/>
          </p:nvPr>
        </p:nvSpPr>
        <p:spPr>
          <a:xfrm>
            <a:off x="5212940" y="1818985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33"/>
          <p:cNvSpPr/>
          <p:nvPr>
            <p:ph idx="5" type="pic"/>
          </p:nvPr>
        </p:nvSpPr>
        <p:spPr>
          <a:xfrm>
            <a:off x="5212940" y="2960929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33"/>
          <p:cNvSpPr/>
          <p:nvPr>
            <p:ph idx="6" type="pic"/>
          </p:nvPr>
        </p:nvSpPr>
        <p:spPr>
          <a:xfrm>
            <a:off x="5212940" y="4102873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33"/>
          <p:cNvSpPr/>
          <p:nvPr>
            <p:ph idx="7" type="pic"/>
          </p:nvPr>
        </p:nvSpPr>
        <p:spPr>
          <a:xfrm>
            <a:off x="5212940" y="5244817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33"/>
          <p:cNvSpPr txBox="1"/>
          <p:nvPr>
            <p:ph idx="8" type="body"/>
          </p:nvPr>
        </p:nvSpPr>
        <p:spPr>
          <a:xfrm>
            <a:off x="4504510" y="1820673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3" name="Google Shape;283;p33"/>
          <p:cNvSpPr txBox="1"/>
          <p:nvPr>
            <p:ph idx="9" type="body"/>
          </p:nvPr>
        </p:nvSpPr>
        <p:spPr>
          <a:xfrm>
            <a:off x="4504510" y="2960929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4" name="Google Shape;284;p33"/>
          <p:cNvSpPr txBox="1"/>
          <p:nvPr>
            <p:ph idx="13" type="body"/>
          </p:nvPr>
        </p:nvSpPr>
        <p:spPr>
          <a:xfrm>
            <a:off x="4504510" y="4101185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5" name="Google Shape;285;p33"/>
          <p:cNvSpPr txBox="1"/>
          <p:nvPr>
            <p:ph idx="14" type="body"/>
          </p:nvPr>
        </p:nvSpPr>
        <p:spPr>
          <a:xfrm>
            <a:off x="4504510" y="5241441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6" name="Google Shape;286;p33"/>
          <p:cNvSpPr txBox="1"/>
          <p:nvPr>
            <p:ph idx="15" type="body"/>
          </p:nvPr>
        </p:nvSpPr>
        <p:spPr>
          <a:xfrm>
            <a:off x="6429937" y="1930191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7" name="Google Shape;287;p33"/>
          <p:cNvSpPr txBox="1"/>
          <p:nvPr>
            <p:ph idx="16" type="body"/>
          </p:nvPr>
        </p:nvSpPr>
        <p:spPr>
          <a:xfrm>
            <a:off x="6429937" y="3050783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8" name="Google Shape;288;p33"/>
          <p:cNvSpPr txBox="1"/>
          <p:nvPr>
            <p:ph idx="17" type="body"/>
          </p:nvPr>
        </p:nvSpPr>
        <p:spPr>
          <a:xfrm>
            <a:off x="6429936" y="4191039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9" name="Google Shape;289;p33"/>
          <p:cNvSpPr txBox="1"/>
          <p:nvPr>
            <p:ph idx="18" type="body"/>
          </p:nvPr>
        </p:nvSpPr>
        <p:spPr>
          <a:xfrm>
            <a:off x="6429936" y="5331295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">
  <p:cSld name="Green Background">
    <p:bg>
      <p:bgPr>
        <a:solidFill>
          <a:schemeClr val="accent4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Header">
  <p:cSld name="Purple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 txBox="1"/>
          <p:nvPr>
            <p:ph type="ctrTitle"/>
          </p:nvPr>
        </p:nvSpPr>
        <p:spPr>
          <a:xfrm>
            <a:off x="2317488" y="1982973"/>
            <a:ext cx="7557025" cy="1745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Font typeface="Manrope ExtraBold"/>
              <a:buNone/>
              <a:defRPr b="1" i="0" sz="126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2"/>
          <p:cNvSpPr txBox="1"/>
          <p:nvPr>
            <p:ph idx="1" type="subTitle"/>
          </p:nvPr>
        </p:nvSpPr>
        <p:spPr>
          <a:xfrm>
            <a:off x="2317488" y="3152629"/>
            <a:ext cx="7557025" cy="1745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b="1" i="0" sz="126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9" name="Google Shape;299;p22"/>
          <p:cNvSpPr txBox="1"/>
          <p:nvPr>
            <p:ph idx="12" type="sldNum"/>
          </p:nvPr>
        </p:nvSpPr>
        <p:spPr>
          <a:xfrm>
            <a:off x="9325495" y="640622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Animated Point" type="secHead">
  <p:cSld name="SECTION_HEADER">
    <p:bg>
      <p:bgPr>
        <a:solidFill>
          <a:srgbClr val="3A056E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urple cover with rainbow and text&#10;&#10;Description automatically generated with medium confidence" id="301" name="Google Shape;301;p23"/>
          <p:cNvPicPr preferRelativeResize="0"/>
          <p:nvPr/>
        </p:nvPicPr>
        <p:blipFill rotWithShape="1">
          <a:blip r:embed="rId2">
            <a:alphaModFix/>
          </a:blip>
          <a:srcRect b="40779" l="66327" r="0" t="0"/>
          <a:stretch/>
        </p:blipFill>
        <p:spPr>
          <a:xfrm>
            <a:off x="9345882" y="0"/>
            <a:ext cx="2857994" cy="628286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3"/>
          <p:cNvSpPr txBox="1"/>
          <p:nvPr>
            <p:ph idx="12" type="sldNum"/>
          </p:nvPr>
        </p:nvSpPr>
        <p:spPr>
          <a:xfrm>
            <a:off x="10718275" y="6406227"/>
            <a:ext cx="13504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purple cover with rainbow and text&#10;&#10;Description automatically generated with medium confidence" id="303" name="Google Shape;303;p23"/>
          <p:cNvPicPr preferRelativeResize="0"/>
          <p:nvPr/>
        </p:nvPicPr>
        <p:blipFill rotWithShape="1">
          <a:blip r:embed="rId2">
            <a:alphaModFix/>
          </a:blip>
          <a:srcRect b="0" l="0" r="36962" t="72900"/>
          <a:stretch/>
        </p:blipFill>
        <p:spPr>
          <a:xfrm>
            <a:off x="-1" y="3893160"/>
            <a:ext cx="5517407" cy="296484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3"/>
          <p:cNvSpPr/>
          <p:nvPr/>
        </p:nvSpPr>
        <p:spPr>
          <a:xfrm rot="5400000">
            <a:off x="2762607" y="2006075"/>
            <a:ext cx="621817" cy="4659513"/>
          </a:xfrm>
          <a:prstGeom prst="rect">
            <a:avLst/>
          </a:prstGeom>
          <a:solidFill>
            <a:srgbClr val="3A05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3"/>
          <p:cNvSpPr/>
          <p:nvPr/>
        </p:nvSpPr>
        <p:spPr>
          <a:xfrm rot="5400000">
            <a:off x="9070523" y="4847245"/>
            <a:ext cx="1220549" cy="1056670"/>
          </a:xfrm>
          <a:prstGeom prst="rect">
            <a:avLst/>
          </a:prstGeom>
          <a:solidFill>
            <a:srgbClr val="3A05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"/>
          <p:cNvSpPr/>
          <p:nvPr/>
        </p:nvSpPr>
        <p:spPr>
          <a:xfrm rot="5400000">
            <a:off x="241617" y="5852096"/>
            <a:ext cx="717841" cy="770228"/>
          </a:xfrm>
          <a:prstGeom prst="rect">
            <a:avLst/>
          </a:prstGeom>
          <a:solidFill>
            <a:srgbClr val="3A05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3"/>
          <p:cNvSpPr txBox="1"/>
          <p:nvPr>
            <p:ph type="title"/>
          </p:nvPr>
        </p:nvSpPr>
        <p:spPr>
          <a:xfrm>
            <a:off x="2498503" y="2764203"/>
            <a:ext cx="7182295" cy="6647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nrope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504852" y="3560761"/>
            <a:ext cx="7182295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 sz="24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6 Stats">
  <p:cSld name="Purple 6 Stats">
    <p:bg>
      <p:bgPr>
        <a:solidFill>
          <a:srgbClr val="3A066E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urple background with white text and colorful graphics&#10;&#10;Description automatically generated" id="310" name="Google Shape;310;p24"/>
          <p:cNvPicPr preferRelativeResize="0"/>
          <p:nvPr/>
        </p:nvPicPr>
        <p:blipFill rotWithShape="1">
          <a:blip r:embed="rId2">
            <a:alphaModFix/>
          </a:blip>
          <a:srcRect b="0" l="62825" r="0" t="0"/>
          <a:stretch/>
        </p:blipFill>
        <p:spPr>
          <a:xfrm flipH="1">
            <a:off x="0" y="0"/>
            <a:ext cx="45323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>
            <p:ph idx="12" type="sldNum"/>
          </p:nvPr>
        </p:nvSpPr>
        <p:spPr>
          <a:xfrm>
            <a:off x="9325495" y="640622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2" name="Google Shape;312;p24"/>
          <p:cNvSpPr txBox="1"/>
          <p:nvPr>
            <p:ph idx="1" type="body"/>
          </p:nvPr>
        </p:nvSpPr>
        <p:spPr>
          <a:xfrm>
            <a:off x="5513907" y="1511042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3" name="Google Shape;313;p24"/>
          <p:cNvSpPr txBox="1"/>
          <p:nvPr>
            <p:ph idx="2" type="body"/>
          </p:nvPr>
        </p:nvSpPr>
        <p:spPr>
          <a:xfrm>
            <a:off x="5513907" y="1067279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4" name="Google Shape;314;p24"/>
          <p:cNvSpPr txBox="1"/>
          <p:nvPr>
            <p:ph idx="3" type="body"/>
          </p:nvPr>
        </p:nvSpPr>
        <p:spPr>
          <a:xfrm>
            <a:off x="8607982" y="1511042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5" name="Google Shape;315;p24"/>
          <p:cNvSpPr txBox="1"/>
          <p:nvPr>
            <p:ph idx="4" type="body"/>
          </p:nvPr>
        </p:nvSpPr>
        <p:spPr>
          <a:xfrm>
            <a:off x="8607982" y="1067279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6" name="Google Shape;316;p24"/>
          <p:cNvSpPr txBox="1"/>
          <p:nvPr>
            <p:ph idx="5" type="body"/>
          </p:nvPr>
        </p:nvSpPr>
        <p:spPr>
          <a:xfrm>
            <a:off x="5513907" y="3297311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7" name="Google Shape;317;p24"/>
          <p:cNvSpPr txBox="1"/>
          <p:nvPr>
            <p:ph idx="6" type="body"/>
          </p:nvPr>
        </p:nvSpPr>
        <p:spPr>
          <a:xfrm>
            <a:off x="5513907" y="2853548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8" name="Google Shape;318;p24"/>
          <p:cNvSpPr txBox="1"/>
          <p:nvPr>
            <p:ph idx="7" type="body"/>
          </p:nvPr>
        </p:nvSpPr>
        <p:spPr>
          <a:xfrm>
            <a:off x="8607982" y="3297311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9" name="Google Shape;319;p24"/>
          <p:cNvSpPr txBox="1"/>
          <p:nvPr>
            <p:ph idx="8" type="body"/>
          </p:nvPr>
        </p:nvSpPr>
        <p:spPr>
          <a:xfrm>
            <a:off x="8607982" y="2853548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0" name="Google Shape;320;p24"/>
          <p:cNvSpPr txBox="1"/>
          <p:nvPr>
            <p:ph idx="9" type="body"/>
          </p:nvPr>
        </p:nvSpPr>
        <p:spPr>
          <a:xfrm>
            <a:off x="5513907" y="5078359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1" name="Google Shape;321;p24"/>
          <p:cNvSpPr txBox="1"/>
          <p:nvPr>
            <p:ph idx="13" type="body"/>
          </p:nvPr>
        </p:nvSpPr>
        <p:spPr>
          <a:xfrm>
            <a:off x="5513907" y="4634596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2" name="Google Shape;322;p24"/>
          <p:cNvSpPr txBox="1"/>
          <p:nvPr>
            <p:ph idx="14" type="body"/>
          </p:nvPr>
        </p:nvSpPr>
        <p:spPr>
          <a:xfrm>
            <a:off x="8607982" y="5078359"/>
            <a:ext cx="27794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3" name="Google Shape;323;p24"/>
          <p:cNvSpPr txBox="1"/>
          <p:nvPr>
            <p:ph idx="15" type="body"/>
          </p:nvPr>
        </p:nvSpPr>
        <p:spPr>
          <a:xfrm>
            <a:off x="8607982" y="4634596"/>
            <a:ext cx="2779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4" name="Google Shape;324;p24"/>
          <p:cNvSpPr/>
          <p:nvPr>
            <p:ph idx="16" type="pic"/>
          </p:nvPr>
        </p:nvSpPr>
        <p:spPr>
          <a:xfrm>
            <a:off x="906341" y="513556"/>
            <a:ext cx="3976687" cy="58308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imated Title">
  <p:cSld name="Animated Titl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 rotWithShape="1">
          <a:blip r:embed="rId2">
            <a:alphaModFix/>
          </a:blip>
          <a:srcRect b="4117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>
            <p:ph type="title"/>
          </p:nvPr>
        </p:nvSpPr>
        <p:spPr>
          <a:xfrm>
            <a:off x="5194170" y="4241189"/>
            <a:ext cx="7117236" cy="1454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Font typeface="Manrope ExtraBold"/>
              <a:buNone/>
              <a:defRPr b="1" i="0" sz="105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cf6cb12e4_0_295"/>
          <p:cNvSpPr/>
          <p:nvPr/>
        </p:nvSpPr>
        <p:spPr>
          <a:xfrm>
            <a:off x="3141345" y="493395"/>
            <a:ext cx="5909310" cy="5909310"/>
          </a:xfrm>
          <a:custGeom>
            <a:rect b="b" l="l" r="r" t="t"/>
            <a:pathLst>
              <a:path extrusionOk="0" h="5372100" w="5372100">
                <a:moveTo>
                  <a:pt x="0" y="0"/>
                </a:moveTo>
                <a:lnTo>
                  <a:pt x="596900" y="0"/>
                </a:lnTo>
                <a:lnTo>
                  <a:pt x="596900" y="298450"/>
                </a:lnTo>
                <a:lnTo>
                  <a:pt x="895350" y="298450"/>
                </a:lnTo>
                <a:lnTo>
                  <a:pt x="895350" y="596900"/>
                </a:lnTo>
                <a:lnTo>
                  <a:pt x="1193800" y="596900"/>
                </a:lnTo>
                <a:lnTo>
                  <a:pt x="1193800" y="895350"/>
                </a:lnTo>
                <a:lnTo>
                  <a:pt x="1492250" y="895350"/>
                </a:lnTo>
                <a:lnTo>
                  <a:pt x="1492250" y="1193800"/>
                </a:lnTo>
                <a:lnTo>
                  <a:pt x="1790700" y="1193800"/>
                </a:lnTo>
                <a:lnTo>
                  <a:pt x="1790700" y="1492250"/>
                </a:lnTo>
                <a:lnTo>
                  <a:pt x="2089150" y="1492250"/>
                </a:lnTo>
                <a:lnTo>
                  <a:pt x="2089150" y="1790700"/>
                </a:lnTo>
                <a:lnTo>
                  <a:pt x="2387600" y="1790700"/>
                </a:lnTo>
                <a:lnTo>
                  <a:pt x="2387600" y="2089150"/>
                </a:lnTo>
                <a:lnTo>
                  <a:pt x="2686050" y="2089150"/>
                </a:lnTo>
                <a:lnTo>
                  <a:pt x="2686050" y="2387600"/>
                </a:lnTo>
                <a:lnTo>
                  <a:pt x="2984500" y="2387600"/>
                </a:lnTo>
                <a:lnTo>
                  <a:pt x="2984500" y="2686050"/>
                </a:lnTo>
                <a:lnTo>
                  <a:pt x="3282950" y="2686050"/>
                </a:lnTo>
                <a:lnTo>
                  <a:pt x="3282950" y="2984500"/>
                </a:lnTo>
                <a:lnTo>
                  <a:pt x="3581400" y="2984500"/>
                </a:lnTo>
                <a:lnTo>
                  <a:pt x="3581400" y="3282950"/>
                </a:lnTo>
                <a:lnTo>
                  <a:pt x="3879850" y="3282950"/>
                </a:lnTo>
                <a:lnTo>
                  <a:pt x="3879850" y="3581400"/>
                </a:lnTo>
                <a:lnTo>
                  <a:pt x="4178300" y="3581400"/>
                </a:lnTo>
                <a:lnTo>
                  <a:pt x="4178300" y="3879850"/>
                </a:lnTo>
                <a:lnTo>
                  <a:pt x="4476750" y="3879850"/>
                </a:lnTo>
                <a:lnTo>
                  <a:pt x="4476750" y="4178300"/>
                </a:lnTo>
                <a:lnTo>
                  <a:pt x="4775200" y="4178300"/>
                </a:lnTo>
                <a:lnTo>
                  <a:pt x="4775200" y="4476750"/>
                </a:lnTo>
                <a:lnTo>
                  <a:pt x="5073650" y="4476750"/>
                </a:lnTo>
                <a:lnTo>
                  <a:pt x="5073650" y="4775200"/>
                </a:lnTo>
                <a:lnTo>
                  <a:pt x="5372100" y="4775200"/>
                </a:lnTo>
                <a:lnTo>
                  <a:pt x="5372100" y="5372100"/>
                </a:lnTo>
                <a:lnTo>
                  <a:pt x="4775200" y="5372100"/>
                </a:lnTo>
                <a:lnTo>
                  <a:pt x="4775200" y="5073650"/>
                </a:lnTo>
                <a:lnTo>
                  <a:pt x="4476750" y="5073650"/>
                </a:lnTo>
                <a:lnTo>
                  <a:pt x="4476750" y="4775200"/>
                </a:lnTo>
                <a:lnTo>
                  <a:pt x="4178300" y="4775200"/>
                </a:lnTo>
                <a:lnTo>
                  <a:pt x="4178300" y="4476750"/>
                </a:lnTo>
                <a:lnTo>
                  <a:pt x="3879850" y="4476750"/>
                </a:lnTo>
                <a:lnTo>
                  <a:pt x="3879850" y="4178300"/>
                </a:lnTo>
                <a:lnTo>
                  <a:pt x="3581400" y="4178300"/>
                </a:lnTo>
                <a:lnTo>
                  <a:pt x="3581400" y="3879850"/>
                </a:lnTo>
                <a:lnTo>
                  <a:pt x="3282950" y="3879850"/>
                </a:lnTo>
                <a:lnTo>
                  <a:pt x="3282950" y="3581400"/>
                </a:lnTo>
                <a:lnTo>
                  <a:pt x="2984500" y="3581400"/>
                </a:lnTo>
                <a:lnTo>
                  <a:pt x="2984500" y="3282950"/>
                </a:lnTo>
                <a:lnTo>
                  <a:pt x="2686050" y="3282950"/>
                </a:lnTo>
                <a:lnTo>
                  <a:pt x="2686050" y="2984500"/>
                </a:lnTo>
                <a:lnTo>
                  <a:pt x="2387600" y="2984500"/>
                </a:lnTo>
                <a:lnTo>
                  <a:pt x="2387600" y="2686050"/>
                </a:lnTo>
                <a:lnTo>
                  <a:pt x="2089150" y="2686050"/>
                </a:lnTo>
                <a:lnTo>
                  <a:pt x="2089150" y="2387600"/>
                </a:lnTo>
                <a:lnTo>
                  <a:pt x="1790700" y="2387600"/>
                </a:lnTo>
                <a:lnTo>
                  <a:pt x="1790700" y="2089150"/>
                </a:lnTo>
                <a:lnTo>
                  <a:pt x="1492250" y="2089150"/>
                </a:lnTo>
                <a:lnTo>
                  <a:pt x="1492250" y="1790700"/>
                </a:lnTo>
                <a:lnTo>
                  <a:pt x="1193800" y="1790700"/>
                </a:lnTo>
                <a:lnTo>
                  <a:pt x="1193800" y="1492250"/>
                </a:lnTo>
                <a:lnTo>
                  <a:pt x="895350" y="1492250"/>
                </a:lnTo>
                <a:lnTo>
                  <a:pt x="895350" y="1193800"/>
                </a:lnTo>
                <a:lnTo>
                  <a:pt x="596900" y="1193800"/>
                </a:lnTo>
                <a:lnTo>
                  <a:pt x="596900" y="895350"/>
                </a:lnTo>
                <a:lnTo>
                  <a:pt x="298450" y="895350"/>
                </a:lnTo>
                <a:lnTo>
                  <a:pt x="298450" y="596900"/>
                </a:lnTo>
                <a:lnTo>
                  <a:pt x="0" y="596900"/>
                </a:lnTo>
                <a:lnTo>
                  <a:pt x="0" y="0"/>
                </a:lnTo>
                <a:close/>
                <a:moveTo>
                  <a:pt x="6350" y="1790700"/>
                </a:moveTo>
                <a:lnTo>
                  <a:pt x="603250" y="1790700"/>
                </a:lnTo>
                <a:lnTo>
                  <a:pt x="603250" y="2089150"/>
                </a:lnTo>
                <a:lnTo>
                  <a:pt x="901700" y="2089150"/>
                </a:lnTo>
                <a:lnTo>
                  <a:pt x="901700" y="2387600"/>
                </a:lnTo>
                <a:lnTo>
                  <a:pt x="1200150" y="2387600"/>
                </a:lnTo>
                <a:lnTo>
                  <a:pt x="1200150" y="2686050"/>
                </a:lnTo>
                <a:lnTo>
                  <a:pt x="1498600" y="2686050"/>
                </a:lnTo>
                <a:lnTo>
                  <a:pt x="1498600" y="2984500"/>
                </a:lnTo>
                <a:lnTo>
                  <a:pt x="1797050" y="2984500"/>
                </a:lnTo>
                <a:lnTo>
                  <a:pt x="1797050" y="3282950"/>
                </a:lnTo>
                <a:lnTo>
                  <a:pt x="2095500" y="3282950"/>
                </a:lnTo>
                <a:lnTo>
                  <a:pt x="2095500" y="3581400"/>
                </a:lnTo>
                <a:lnTo>
                  <a:pt x="2393950" y="3581400"/>
                </a:lnTo>
                <a:lnTo>
                  <a:pt x="2393950" y="3879850"/>
                </a:lnTo>
                <a:lnTo>
                  <a:pt x="2692400" y="3879850"/>
                </a:lnTo>
                <a:lnTo>
                  <a:pt x="2692400" y="4178300"/>
                </a:lnTo>
                <a:lnTo>
                  <a:pt x="2990850" y="4178300"/>
                </a:lnTo>
                <a:lnTo>
                  <a:pt x="2990850" y="4476750"/>
                </a:lnTo>
                <a:lnTo>
                  <a:pt x="3289300" y="4476750"/>
                </a:lnTo>
                <a:lnTo>
                  <a:pt x="3289300" y="4775200"/>
                </a:lnTo>
                <a:lnTo>
                  <a:pt x="3587750" y="4775200"/>
                </a:lnTo>
                <a:lnTo>
                  <a:pt x="3587750" y="5372100"/>
                </a:lnTo>
                <a:lnTo>
                  <a:pt x="2990850" y="5372100"/>
                </a:lnTo>
                <a:lnTo>
                  <a:pt x="2990850" y="5073650"/>
                </a:lnTo>
                <a:lnTo>
                  <a:pt x="2692400" y="5073650"/>
                </a:lnTo>
                <a:lnTo>
                  <a:pt x="2692400" y="4775200"/>
                </a:lnTo>
                <a:lnTo>
                  <a:pt x="2393950" y="4775200"/>
                </a:lnTo>
                <a:lnTo>
                  <a:pt x="2393950" y="4476750"/>
                </a:lnTo>
                <a:lnTo>
                  <a:pt x="2095500" y="4476750"/>
                </a:lnTo>
                <a:lnTo>
                  <a:pt x="2095500" y="4178300"/>
                </a:lnTo>
                <a:lnTo>
                  <a:pt x="1797050" y="4178300"/>
                </a:lnTo>
                <a:lnTo>
                  <a:pt x="1797050" y="3879850"/>
                </a:lnTo>
                <a:lnTo>
                  <a:pt x="1498600" y="3879850"/>
                </a:lnTo>
                <a:lnTo>
                  <a:pt x="1498600" y="3581400"/>
                </a:lnTo>
                <a:lnTo>
                  <a:pt x="1200150" y="3581400"/>
                </a:lnTo>
                <a:lnTo>
                  <a:pt x="1200150" y="3282950"/>
                </a:lnTo>
                <a:lnTo>
                  <a:pt x="901700" y="3282950"/>
                </a:lnTo>
                <a:lnTo>
                  <a:pt x="901700" y="2984500"/>
                </a:lnTo>
                <a:lnTo>
                  <a:pt x="603250" y="2984500"/>
                </a:lnTo>
                <a:lnTo>
                  <a:pt x="603250" y="2686050"/>
                </a:lnTo>
                <a:lnTo>
                  <a:pt x="304800" y="2686050"/>
                </a:lnTo>
                <a:lnTo>
                  <a:pt x="304800" y="2387600"/>
                </a:lnTo>
                <a:lnTo>
                  <a:pt x="6350" y="2387600"/>
                </a:lnTo>
                <a:lnTo>
                  <a:pt x="6350" y="1790700"/>
                </a:lnTo>
                <a:close/>
                <a:moveTo>
                  <a:pt x="603250" y="3879850"/>
                </a:moveTo>
                <a:lnTo>
                  <a:pt x="603250" y="3581400"/>
                </a:lnTo>
                <a:lnTo>
                  <a:pt x="6350" y="3581400"/>
                </a:lnTo>
                <a:lnTo>
                  <a:pt x="6350" y="4178300"/>
                </a:lnTo>
                <a:lnTo>
                  <a:pt x="304800" y="4178300"/>
                </a:lnTo>
                <a:lnTo>
                  <a:pt x="304800" y="4476750"/>
                </a:lnTo>
                <a:lnTo>
                  <a:pt x="603250" y="4476750"/>
                </a:lnTo>
                <a:lnTo>
                  <a:pt x="603250" y="4775200"/>
                </a:lnTo>
                <a:lnTo>
                  <a:pt x="901700" y="4775200"/>
                </a:lnTo>
                <a:lnTo>
                  <a:pt x="901700" y="5073650"/>
                </a:lnTo>
                <a:lnTo>
                  <a:pt x="1200150" y="5073650"/>
                </a:lnTo>
                <a:lnTo>
                  <a:pt x="1200150" y="5372100"/>
                </a:lnTo>
                <a:lnTo>
                  <a:pt x="1797050" y="5372100"/>
                </a:lnTo>
                <a:lnTo>
                  <a:pt x="1797050" y="4775200"/>
                </a:lnTo>
                <a:lnTo>
                  <a:pt x="1498600" y="4775200"/>
                </a:lnTo>
                <a:lnTo>
                  <a:pt x="1498600" y="4476750"/>
                </a:lnTo>
                <a:lnTo>
                  <a:pt x="1200150" y="4476750"/>
                </a:lnTo>
                <a:lnTo>
                  <a:pt x="1200150" y="4178300"/>
                </a:lnTo>
                <a:lnTo>
                  <a:pt x="901700" y="4178300"/>
                </a:lnTo>
                <a:lnTo>
                  <a:pt x="901700" y="3879850"/>
                </a:lnTo>
                <a:lnTo>
                  <a:pt x="603250" y="3879850"/>
                </a:lnTo>
                <a:close/>
                <a:moveTo>
                  <a:pt x="1771650" y="0"/>
                </a:moveTo>
                <a:lnTo>
                  <a:pt x="2368550" y="0"/>
                </a:lnTo>
                <a:lnTo>
                  <a:pt x="2368550" y="298450"/>
                </a:lnTo>
                <a:lnTo>
                  <a:pt x="2667000" y="298450"/>
                </a:lnTo>
                <a:lnTo>
                  <a:pt x="2667000" y="596900"/>
                </a:lnTo>
                <a:lnTo>
                  <a:pt x="2965450" y="596900"/>
                </a:lnTo>
                <a:lnTo>
                  <a:pt x="2965450" y="895350"/>
                </a:lnTo>
                <a:lnTo>
                  <a:pt x="3263900" y="895350"/>
                </a:lnTo>
                <a:lnTo>
                  <a:pt x="3263900" y="1193800"/>
                </a:lnTo>
                <a:lnTo>
                  <a:pt x="3562350" y="1193800"/>
                </a:lnTo>
                <a:lnTo>
                  <a:pt x="3562350" y="1492250"/>
                </a:lnTo>
                <a:lnTo>
                  <a:pt x="3860800" y="1492250"/>
                </a:lnTo>
                <a:lnTo>
                  <a:pt x="3860800" y="1790700"/>
                </a:lnTo>
                <a:lnTo>
                  <a:pt x="4159250" y="1790700"/>
                </a:lnTo>
                <a:lnTo>
                  <a:pt x="4159250" y="2089150"/>
                </a:lnTo>
                <a:lnTo>
                  <a:pt x="4457700" y="2089150"/>
                </a:lnTo>
                <a:lnTo>
                  <a:pt x="4457700" y="2387600"/>
                </a:lnTo>
                <a:lnTo>
                  <a:pt x="4756150" y="2387600"/>
                </a:lnTo>
                <a:lnTo>
                  <a:pt x="4756150" y="2686050"/>
                </a:lnTo>
                <a:lnTo>
                  <a:pt x="5054600" y="2686050"/>
                </a:lnTo>
                <a:lnTo>
                  <a:pt x="5054600" y="2984500"/>
                </a:lnTo>
                <a:lnTo>
                  <a:pt x="5353050" y="2984500"/>
                </a:lnTo>
                <a:lnTo>
                  <a:pt x="5353050" y="3581400"/>
                </a:lnTo>
                <a:lnTo>
                  <a:pt x="4756150" y="3581400"/>
                </a:lnTo>
                <a:lnTo>
                  <a:pt x="4756150" y="3282950"/>
                </a:lnTo>
                <a:lnTo>
                  <a:pt x="4457700" y="3282950"/>
                </a:lnTo>
                <a:lnTo>
                  <a:pt x="4457700" y="2984500"/>
                </a:lnTo>
                <a:lnTo>
                  <a:pt x="4159250" y="2984500"/>
                </a:lnTo>
                <a:lnTo>
                  <a:pt x="4159250" y="2686050"/>
                </a:lnTo>
                <a:lnTo>
                  <a:pt x="3860800" y="2686050"/>
                </a:lnTo>
                <a:lnTo>
                  <a:pt x="3860800" y="2387600"/>
                </a:lnTo>
                <a:lnTo>
                  <a:pt x="3562350" y="2387600"/>
                </a:lnTo>
                <a:lnTo>
                  <a:pt x="3562350" y="2089150"/>
                </a:lnTo>
                <a:lnTo>
                  <a:pt x="3263900" y="2089150"/>
                </a:lnTo>
                <a:lnTo>
                  <a:pt x="3263900" y="1790700"/>
                </a:lnTo>
                <a:lnTo>
                  <a:pt x="2965450" y="1790700"/>
                </a:lnTo>
                <a:lnTo>
                  <a:pt x="2965450" y="1492250"/>
                </a:lnTo>
                <a:lnTo>
                  <a:pt x="2667000" y="1492250"/>
                </a:lnTo>
                <a:lnTo>
                  <a:pt x="2667000" y="1193800"/>
                </a:lnTo>
                <a:lnTo>
                  <a:pt x="2368550" y="1193800"/>
                </a:lnTo>
                <a:lnTo>
                  <a:pt x="2368550" y="895350"/>
                </a:lnTo>
                <a:lnTo>
                  <a:pt x="2070100" y="895350"/>
                </a:lnTo>
                <a:lnTo>
                  <a:pt x="2070100" y="596900"/>
                </a:lnTo>
                <a:lnTo>
                  <a:pt x="1771650" y="596900"/>
                </a:lnTo>
                <a:lnTo>
                  <a:pt x="1771650" y="0"/>
                </a:lnTo>
                <a:close/>
                <a:moveTo>
                  <a:pt x="4159250" y="0"/>
                </a:moveTo>
                <a:lnTo>
                  <a:pt x="3562350" y="0"/>
                </a:lnTo>
                <a:lnTo>
                  <a:pt x="3562350" y="596900"/>
                </a:lnTo>
                <a:lnTo>
                  <a:pt x="3860800" y="596900"/>
                </a:lnTo>
                <a:lnTo>
                  <a:pt x="3860800" y="895350"/>
                </a:lnTo>
                <a:lnTo>
                  <a:pt x="4159250" y="895350"/>
                </a:lnTo>
                <a:lnTo>
                  <a:pt x="4159250" y="1193800"/>
                </a:lnTo>
                <a:lnTo>
                  <a:pt x="4457700" y="1193800"/>
                </a:lnTo>
                <a:lnTo>
                  <a:pt x="4457700" y="1492250"/>
                </a:lnTo>
                <a:lnTo>
                  <a:pt x="4756150" y="1492250"/>
                </a:lnTo>
                <a:lnTo>
                  <a:pt x="4756150" y="1790700"/>
                </a:lnTo>
                <a:lnTo>
                  <a:pt x="5353050" y="1790700"/>
                </a:lnTo>
                <a:lnTo>
                  <a:pt x="5353050" y="1193800"/>
                </a:lnTo>
                <a:lnTo>
                  <a:pt x="5054600" y="1193800"/>
                </a:lnTo>
                <a:lnTo>
                  <a:pt x="5054600" y="895350"/>
                </a:lnTo>
                <a:lnTo>
                  <a:pt x="4756150" y="895350"/>
                </a:lnTo>
                <a:lnTo>
                  <a:pt x="4756150" y="596900"/>
                </a:lnTo>
                <a:lnTo>
                  <a:pt x="4457700" y="596900"/>
                </a:lnTo>
                <a:lnTo>
                  <a:pt x="4457700" y="298450"/>
                </a:lnTo>
                <a:lnTo>
                  <a:pt x="4159250" y="298450"/>
                </a:lnTo>
                <a:lnTo>
                  <a:pt x="4159250" y="0"/>
                </a:lnTo>
                <a:close/>
              </a:path>
            </a:pathLst>
          </a:custGeom>
          <a:solidFill>
            <a:srgbClr val="12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g31cf6cb12e4_0_295"/>
          <p:cNvGrpSpPr/>
          <p:nvPr/>
        </p:nvGrpSpPr>
        <p:grpSpPr>
          <a:xfrm>
            <a:off x="3155315" y="455295"/>
            <a:ext cx="5881370" cy="5909310"/>
            <a:chOff x="3416300" y="762000"/>
            <a:chExt cx="5346700" cy="5372100"/>
          </a:xfrm>
        </p:grpSpPr>
        <p:sp>
          <p:nvSpPr>
            <p:cNvPr id="331" name="Google Shape;331;g31cf6cb12e4_0_295"/>
            <p:cNvSpPr/>
            <p:nvPr/>
          </p:nvSpPr>
          <p:spPr>
            <a:xfrm>
              <a:off x="341630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31cf6cb12e4_0_295"/>
            <p:cNvSpPr/>
            <p:nvPr/>
          </p:nvSpPr>
          <p:spPr>
            <a:xfrm>
              <a:off x="460375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31cf6cb12e4_0_295"/>
            <p:cNvSpPr/>
            <p:nvPr/>
          </p:nvSpPr>
          <p:spPr>
            <a:xfrm>
              <a:off x="579120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31cf6cb12e4_0_295"/>
            <p:cNvSpPr/>
            <p:nvPr/>
          </p:nvSpPr>
          <p:spPr>
            <a:xfrm>
              <a:off x="697865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31cf6cb12e4_0_295"/>
            <p:cNvSpPr/>
            <p:nvPr/>
          </p:nvSpPr>
          <p:spPr>
            <a:xfrm>
              <a:off x="816610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31cf6cb12e4_0_295"/>
            <p:cNvSpPr/>
            <p:nvPr/>
          </p:nvSpPr>
          <p:spPr>
            <a:xfrm>
              <a:off x="341630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31cf6cb12e4_0_295"/>
            <p:cNvSpPr/>
            <p:nvPr/>
          </p:nvSpPr>
          <p:spPr>
            <a:xfrm>
              <a:off x="460375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31cf6cb12e4_0_295"/>
            <p:cNvSpPr/>
            <p:nvPr/>
          </p:nvSpPr>
          <p:spPr>
            <a:xfrm>
              <a:off x="579120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31cf6cb12e4_0_295"/>
            <p:cNvSpPr/>
            <p:nvPr/>
          </p:nvSpPr>
          <p:spPr>
            <a:xfrm>
              <a:off x="697865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31cf6cb12e4_0_295"/>
            <p:cNvSpPr/>
            <p:nvPr/>
          </p:nvSpPr>
          <p:spPr>
            <a:xfrm>
              <a:off x="816610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31cf6cb12e4_0_295"/>
            <p:cNvSpPr/>
            <p:nvPr/>
          </p:nvSpPr>
          <p:spPr>
            <a:xfrm>
              <a:off x="341630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31cf6cb12e4_0_295"/>
            <p:cNvSpPr/>
            <p:nvPr/>
          </p:nvSpPr>
          <p:spPr>
            <a:xfrm>
              <a:off x="460375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31cf6cb12e4_0_295"/>
            <p:cNvSpPr/>
            <p:nvPr/>
          </p:nvSpPr>
          <p:spPr>
            <a:xfrm>
              <a:off x="579120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31cf6cb12e4_0_295"/>
            <p:cNvSpPr/>
            <p:nvPr/>
          </p:nvSpPr>
          <p:spPr>
            <a:xfrm>
              <a:off x="697865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31cf6cb12e4_0_295"/>
            <p:cNvSpPr/>
            <p:nvPr/>
          </p:nvSpPr>
          <p:spPr>
            <a:xfrm>
              <a:off x="816610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31cf6cb12e4_0_295"/>
            <p:cNvSpPr/>
            <p:nvPr/>
          </p:nvSpPr>
          <p:spPr>
            <a:xfrm>
              <a:off x="341630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31cf6cb12e4_0_295"/>
            <p:cNvSpPr/>
            <p:nvPr/>
          </p:nvSpPr>
          <p:spPr>
            <a:xfrm>
              <a:off x="460375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31cf6cb12e4_0_295"/>
            <p:cNvSpPr/>
            <p:nvPr/>
          </p:nvSpPr>
          <p:spPr>
            <a:xfrm>
              <a:off x="579120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31cf6cb12e4_0_295"/>
            <p:cNvSpPr/>
            <p:nvPr/>
          </p:nvSpPr>
          <p:spPr>
            <a:xfrm>
              <a:off x="697865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31cf6cb12e4_0_295"/>
            <p:cNvSpPr/>
            <p:nvPr/>
          </p:nvSpPr>
          <p:spPr>
            <a:xfrm>
              <a:off x="816610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31cf6cb12e4_0_295"/>
            <p:cNvSpPr/>
            <p:nvPr/>
          </p:nvSpPr>
          <p:spPr>
            <a:xfrm>
              <a:off x="341630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g31cf6cb12e4_0_295"/>
            <p:cNvSpPr/>
            <p:nvPr/>
          </p:nvSpPr>
          <p:spPr>
            <a:xfrm>
              <a:off x="460375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31cf6cb12e4_0_295"/>
            <p:cNvSpPr/>
            <p:nvPr/>
          </p:nvSpPr>
          <p:spPr>
            <a:xfrm>
              <a:off x="579120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31cf6cb12e4_0_295"/>
            <p:cNvSpPr/>
            <p:nvPr/>
          </p:nvSpPr>
          <p:spPr>
            <a:xfrm>
              <a:off x="697865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31cf6cb12e4_0_295"/>
            <p:cNvSpPr/>
            <p:nvPr/>
          </p:nvSpPr>
          <p:spPr>
            <a:xfrm>
              <a:off x="816610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g31cf6cb12e4_0_295"/>
          <p:cNvSpPr/>
          <p:nvPr/>
        </p:nvSpPr>
        <p:spPr>
          <a:xfrm>
            <a:off x="3141345" y="474345"/>
            <a:ext cx="5913501" cy="5913501"/>
          </a:xfrm>
          <a:custGeom>
            <a:rect b="b" l="l" r="r" t="t"/>
            <a:pathLst>
              <a:path extrusionOk="0" h="4749800" w="4749800">
                <a:moveTo>
                  <a:pt x="2374900" y="0"/>
                </a:moveTo>
                <a:lnTo>
                  <a:pt x="2618238" y="526555"/>
                </a:lnTo>
                <a:lnTo>
                  <a:pt x="2989567" y="80924"/>
                </a:lnTo>
                <a:lnTo>
                  <a:pt x="3088335" y="652513"/>
                </a:lnTo>
                <a:lnTo>
                  <a:pt x="3562350" y="318179"/>
                </a:lnTo>
                <a:lnTo>
                  <a:pt x="3509810" y="895852"/>
                </a:lnTo>
                <a:lnTo>
                  <a:pt x="4054208" y="695592"/>
                </a:lnTo>
                <a:lnTo>
                  <a:pt x="3853949" y="1239990"/>
                </a:lnTo>
                <a:lnTo>
                  <a:pt x="4431621" y="1187450"/>
                </a:lnTo>
                <a:lnTo>
                  <a:pt x="4097287" y="1661465"/>
                </a:lnTo>
                <a:lnTo>
                  <a:pt x="4668876" y="1760233"/>
                </a:lnTo>
                <a:lnTo>
                  <a:pt x="4223246" y="2131562"/>
                </a:lnTo>
                <a:lnTo>
                  <a:pt x="4749800" y="2374900"/>
                </a:lnTo>
                <a:lnTo>
                  <a:pt x="4223246" y="2618238"/>
                </a:lnTo>
                <a:lnTo>
                  <a:pt x="4668876" y="2989567"/>
                </a:lnTo>
                <a:lnTo>
                  <a:pt x="4097287" y="3088335"/>
                </a:lnTo>
                <a:lnTo>
                  <a:pt x="4431621" y="3562350"/>
                </a:lnTo>
                <a:lnTo>
                  <a:pt x="3853949" y="3509810"/>
                </a:lnTo>
                <a:lnTo>
                  <a:pt x="4054208" y="4054208"/>
                </a:lnTo>
                <a:lnTo>
                  <a:pt x="3509810" y="3853949"/>
                </a:lnTo>
                <a:lnTo>
                  <a:pt x="3562350" y="4431621"/>
                </a:lnTo>
                <a:lnTo>
                  <a:pt x="3088335" y="4097287"/>
                </a:lnTo>
                <a:lnTo>
                  <a:pt x="2989567" y="4668876"/>
                </a:lnTo>
                <a:lnTo>
                  <a:pt x="2618238" y="4223246"/>
                </a:lnTo>
                <a:lnTo>
                  <a:pt x="2374900" y="4749800"/>
                </a:lnTo>
                <a:lnTo>
                  <a:pt x="2131562" y="4223246"/>
                </a:lnTo>
                <a:lnTo>
                  <a:pt x="1760233" y="4668876"/>
                </a:lnTo>
                <a:lnTo>
                  <a:pt x="1661465" y="4097287"/>
                </a:lnTo>
                <a:lnTo>
                  <a:pt x="1187450" y="4431621"/>
                </a:lnTo>
                <a:lnTo>
                  <a:pt x="1239990" y="3853949"/>
                </a:lnTo>
                <a:lnTo>
                  <a:pt x="695592" y="4054208"/>
                </a:lnTo>
                <a:lnTo>
                  <a:pt x="895852" y="3509810"/>
                </a:lnTo>
                <a:lnTo>
                  <a:pt x="318179" y="3562350"/>
                </a:lnTo>
                <a:lnTo>
                  <a:pt x="652513" y="3088335"/>
                </a:lnTo>
                <a:lnTo>
                  <a:pt x="80924" y="2989567"/>
                </a:lnTo>
                <a:lnTo>
                  <a:pt x="526555" y="2618238"/>
                </a:lnTo>
                <a:lnTo>
                  <a:pt x="0" y="2374900"/>
                </a:lnTo>
                <a:lnTo>
                  <a:pt x="526555" y="2131562"/>
                </a:lnTo>
                <a:lnTo>
                  <a:pt x="80924" y="1760233"/>
                </a:lnTo>
                <a:lnTo>
                  <a:pt x="652513" y="1661465"/>
                </a:lnTo>
                <a:lnTo>
                  <a:pt x="318179" y="1187450"/>
                </a:lnTo>
                <a:lnTo>
                  <a:pt x="895852" y="1239990"/>
                </a:lnTo>
                <a:lnTo>
                  <a:pt x="695592" y="695592"/>
                </a:lnTo>
                <a:lnTo>
                  <a:pt x="1239990" y="895852"/>
                </a:lnTo>
                <a:lnTo>
                  <a:pt x="1187450" y="318179"/>
                </a:lnTo>
                <a:lnTo>
                  <a:pt x="1661465" y="652513"/>
                </a:lnTo>
                <a:lnTo>
                  <a:pt x="1760233" y="80924"/>
                </a:lnTo>
                <a:lnTo>
                  <a:pt x="2131562" y="526555"/>
                </a:lnTo>
                <a:lnTo>
                  <a:pt x="2374900" y="0"/>
                </a:lnTo>
                <a:close/>
              </a:path>
            </a:pathLst>
          </a:custGeom>
          <a:solidFill>
            <a:srgbClr val="FF8A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31cf6cb12e4_0_295"/>
          <p:cNvSpPr txBox="1"/>
          <p:nvPr>
            <p:ph type="title"/>
          </p:nvPr>
        </p:nvSpPr>
        <p:spPr>
          <a:xfrm>
            <a:off x="3811905" y="3050435"/>
            <a:ext cx="4523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 SemiBold"/>
              <a:buNone/>
              <a:defRPr b="1" sz="4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Background">
  <p:cSld name="Purple Background">
    <p:bg>
      <p:bgPr>
        <a:solidFill>
          <a:schemeClr val="accen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/>
          <p:nvPr/>
        </p:nvSpPr>
        <p:spPr>
          <a:xfrm>
            <a:off x="3141345" y="493395"/>
            <a:ext cx="5909310" cy="5909310"/>
          </a:xfrm>
          <a:custGeom>
            <a:rect b="b" l="l" r="r" t="t"/>
            <a:pathLst>
              <a:path extrusionOk="0" h="5372100" w="5372100">
                <a:moveTo>
                  <a:pt x="0" y="0"/>
                </a:moveTo>
                <a:lnTo>
                  <a:pt x="596900" y="0"/>
                </a:lnTo>
                <a:lnTo>
                  <a:pt x="596900" y="298450"/>
                </a:lnTo>
                <a:lnTo>
                  <a:pt x="895350" y="298450"/>
                </a:lnTo>
                <a:lnTo>
                  <a:pt x="895350" y="596900"/>
                </a:lnTo>
                <a:lnTo>
                  <a:pt x="1193800" y="596900"/>
                </a:lnTo>
                <a:lnTo>
                  <a:pt x="1193800" y="895350"/>
                </a:lnTo>
                <a:lnTo>
                  <a:pt x="1492250" y="895350"/>
                </a:lnTo>
                <a:lnTo>
                  <a:pt x="1492250" y="1193800"/>
                </a:lnTo>
                <a:lnTo>
                  <a:pt x="1790700" y="1193800"/>
                </a:lnTo>
                <a:lnTo>
                  <a:pt x="1790700" y="1492250"/>
                </a:lnTo>
                <a:lnTo>
                  <a:pt x="2089150" y="1492250"/>
                </a:lnTo>
                <a:lnTo>
                  <a:pt x="2089150" y="1790700"/>
                </a:lnTo>
                <a:lnTo>
                  <a:pt x="2387600" y="1790700"/>
                </a:lnTo>
                <a:lnTo>
                  <a:pt x="2387600" y="2089150"/>
                </a:lnTo>
                <a:lnTo>
                  <a:pt x="2686050" y="2089150"/>
                </a:lnTo>
                <a:lnTo>
                  <a:pt x="2686050" y="2387600"/>
                </a:lnTo>
                <a:lnTo>
                  <a:pt x="2984500" y="2387600"/>
                </a:lnTo>
                <a:lnTo>
                  <a:pt x="2984500" y="2686050"/>
                </a:lnTo>
                <a:lnTo>
                  <a:pt x="3282950" y="2686050"/>
                </a:lnTo>
                <a:lnTo>
                  <a:pt x="3282950" y="2984500"/>
                </a:lnTo>
                <a:lnTo>
                  <a:pt x="3581400" y="2984500"/>
                </a:lnTo>
                <a:lnTo>
                  <a:pt x="3581400" y="3282950"/>
                </a:lnTo>
                <a:lnTo>
                  <a:pt x="3879850" y="3282950"/>
                </a:lnTo>
                <a:lnTo>
                  <a:pt x="3879850" y="3581400"/>
                </a:lnTo>
                <a:lnTo>
                  <a:pt x="4178300" y="3581400"/>
                </a:lnTo>
                <a:lnTo>
                  <a:pt x="4178300" y="3879850"/>
                </a:lnTo>
                <a:lnTo>
                  <a:pt x="4476750" y="3879850"/>
                </a:lnTo>
                <a:lnTo>
                  <a:pt x="4476750" y="4178300"/>
                </a:lnTo>
                <a:lnTo>
                  <a:pt x="4775200" y="4178300"/>
                </a:lnTo>
                <a:lnTo>
                  <a:pt x="4775200" y="4476750"/>
                </a:lnTo>
                <a:lnTo>
                  <a:pt x="5073650" y="4476750"/>
                </a:lnTo>
                <a:lnTo>
                  <a:pt x="5073650" y="4775200"/>
                </a:lnTo>
                <a:lnTo>
                  <a:pt x="5372100" y="4775200"/>
                </a:lnTo>
                <a:lnTo>
                  <a:pt x="5372100" y="5372100"/>
                </a:lnTo>
                <a:lnTo>
                  <a:pt x="4775200" y="5372100"/>
                </a:lnTo>
                <a:lnTo>
                  <a:pt x="4775200" y="5073650"/>
                </a:lnTo>
                <a:lnTo>
                  <a:pt x="4476750" y="5073650"/>
                </a:lnTo>
                <a:lnTo>
                  <a:pt x="4476750" y="4775200"/>
                </a:lnTo>
                <a:lnTo>
                  <a:pt x="4178300" y="4775200"/>
                </a:lnTo>
                <a:lnTo>
                  <a:pt x="4178300" y="4476750"/>
                </a:lnTo>
                <a:lnTo>
                  <a:pt x="3879850" y="4476750"/>
                </a:lnTo>
                <a:lnTo>
                  <a:pt x="3879850" y="4178300"/>
                </a:lnTo>
                <a:lnTo>
                  <a:pt x="3581400" y="4178300"/>
                </a:lnTo>
                <a:lnTo>
                  <a:pt x="3581400" y="3879850"/>
                </a:lnTo>
                <a:lnTo>
                  <a:pt x="3282950" y="3879850"/>
                </a:lnTo>
                <a:lnTo>
                  <a:pt x="3282950" y="3581400"/>
                </a:lnTo>
                <a:lnTo>
                  <a:pt x="2984500" y="3581400"/>
                </a:lnTo>
                <a:lnTo>
                  <a:pt x="2984500" y="3282950"/>
                </a:lnTo>
                <a:lnTo>
                  <a:pt x="2686050" y="3282950"/>
                </a:lnTo>
                <a:lnTo>
                  <a:pt x="2686050" y="2984500"/>
                </a:lnTo>
                <a:lnTo>
                  <a:pt x="2387600" y="2984500"/>
                </a:lnTo>
                <a:lnTo>
                  <a:pt x="2387600" y="2686050"/>
                </a:lnTo>
                <a:lnTo>
                  <a:pt x="2089150" y="2686050"/>
                </a:lnTo>
                <a:lnTo>
                  <a:pt x="2089150" y="2387600"/>
                </a:lnTo>
                <a:lnTo>
                  <a:pt x="1790700" y="2387600"/>
                </a:lnTo>
                <a:lnTo>
                  <a:pt x="1790700" y="2089150"/>
                </a:lnTo>
                <a:lnTo>
                  <a:pt x="1492250" y="2089150"/>
                </a:lnTo>
                <a:lnTo>
                  <a:pt x="1492250" y="1790700"/>
                </a:lnTo>
                <a:lnTo>
                  <a:pt x="1193800" y="1790700"/>
                </a:lnTo>
                <a:lnTo>
                  <a:pt x="1193800" y="1492250"/>
                </a:lnTo>
                <a:lnTo>
                  <a:pt x="895350" y="1492250"/>
                </a:lnTo>
                <a:lnTo>
                  <a:pt x="895350" y="1193800"/>
                </a:lnTo>
                <a:lnTo>
                  <a:pt x="596900" y="1193800"/>
                </a:lnTo>
                <a:lnTo>
                  <a:pt x="596900" y="895350"/>
                </a:lnTo>
                <a:lnTo>
                  <a:pt x="298450" y="895350"/>
                </a:lnTo>
                <a:lnTo>
                  <a:pt x="298450" y="596900"/>
                </a:lnTo>
                <a:lnTo>
                  <a:pt x="0" y="596900"/>
                </a:lnTo>
                <a:lnTo>
                  <a:pt x="0" y="0"/>
                </a:lnTo>
                <a:close/>
                <a:moveTo>
                  <a:pt x="6350" y="1790700"/>
                </a:moveTo>
                <a:lnTo>
                  <a:pt x="603250" y="1790700"/>
                </a:lnTo>
                <a:lnTo>
                  <a:pt x="603250" y="2089150"/>
                </a:lnTo>
                <a:lnTo>
                  <a:pt x="901700" y="2089150"/>
                </a:lnTo>
                <a:lnTo>
                  <a:pt x="901700" y="2387600"/>
                </a:lnTo>
                <a:lnTo>
                  <a:pt x="1200150" y="2387600"/>
                </a:lnTo>
                <a:lnTo>
                  <a:pt x="1200150" y="2686050"/>
                </a:lnTo>
                <a:lnTo>
                  <a:pt x="1498600" y="2686050"/>
                </a:lnTo>
                <a:lnTo>
                  <a:pt x="1498600" y="2984500"/>
                </a:lnTo>
                <a:lnTo>
                  <a:pt x="1797050" y="2984500"/>
                </a:lnTo>
                <a:lnTo>
                  <a:pt x="1797050" y="3282950"/>
                </a:lnTo>
                <a:lnTo>
                  <a:pt x="2095500" y="3282950"/>
                </a:lnTo>
                <a:lnTo>
                  <a:pt x="2095500" y="3581400"/>
                </a:lnTo>
                <a:lnTo>
                  <a:pt x="2393950" y="3581400"/>
                </a:lnTo>
                <a:lnTo>
                  <a:pt x="2393950" y="3879850"/>
                </a:lnTo>
                <a:lnTo>
                  <a:pt x="2692400" y="3879850"/>
                </a:lnTo>
                <a:lnTo>
                  <a:pt x="2692400" y="4178300"/>
                </a:lnTo>
                <a:lnTo>
                  <a:pt x="2990850" y="4178300"/>
                </a:lnTo>
                <a:lnTo>
                  <a:pt x="2990850" y="4476750"/>
                </a:lnTo>
                <a:lnTo>
                  <a:pt x="3289300" y="4476750"/>
                </a:lnTo>
                <a:lnTo>
                  <a:pt x="3289300" y="4775200"/>
                </a:lnTo>
                <a:lnTo>
                  <a:pt x="3587750" y="4775200"/>
                </a:lnTo>
                <a:lnTo>
                  <a:pt x="3587750" y="5372100"/>
                </a:lnTo>
                <a:lnTo>
                  <a:pt x="2990850" y="5372100"/>
                </a:lnTo>
                <a:lnTo>
                  <a:pt x="2990850" y="5073650"/>
                </a:lnTo>
                <a:lnTo>
                  <a:pt x="2692400" y="5073650"/>
                </a:lnTo>
                <a:lnTo>
                  <a:pt x="2692400" y="4775200"/>
                </a:lnTo>
                <a:lnTo>
                  <a:pt x="2393950" y="4775200"/>
                </a:lnTo>
                <a:lnTo>
                  <a:pt x="2393950" y="4476750"/>
                </a:lnTo>
                <a:lnTo>
                  <a:pt x="2095500" y="4476750"/>
                </a:lnTo>
                <a:lnTo>
                  <a:pt x="2095500" y="4178300"/>
                </a:lnTo>
                <a:lnTo>
                  <a:pt x="1797050" y="4178300"/>
                </a:lnTo>
                <a:lnTo>
                  <a:pt x="1797050" y="3879850"/>
                </a:lnTo>
                <a:lnTo>
                  <a:pt x="1498600" y="3879850"/>
                </a:lnTo>
                <a:lnTo>
                  <a:pt x="1498600" y="3581400"/>
                </a:lnTo>
                <a:lnTo>
                  <a:pt x="1200150" y="3581400"/>
                </a:lnTo>
                <a:lnTo>
                  <a:pt x="1200150" y="3282950"/>
                </a:lnTo>
                <a:lnTo>
                  <a:pt x="901700" y="3282950"/>
                </a:lnTo>
                <a:lnTo>
                  <a:pt x="901700" y="2984500"/>
                </a:lnTo>
                <a:lnTo>
                  <a:pt x="603250" y="2984500"/>
                </a:lnTo>
                <a:lnTo>
                  <a:pt x="603250" y="2686050"/>
                </a:lnTo>
                <a:lnTo>
                  <a:pt x="304800" y="2686050"/>
                </a:lnTo>
                <a:lnTo>
                  <a:pt x="304800" y="2387600"/>
                </a:lnTo>
                <a:lnTo>
                  <a:pt x="6350" y="2387600"/>
                </a:lnTo>
                <a:lnTo>
                  <a:pt x="6350" y="1790700"/>
                </a:lnTo>
                <a:close/>
                <a:moveTo>
                  <a:pt x="603250" y="3879850"/>
                </a:moveTo>
                <a:lnTo>
                  <a:pt x="603250" y="3581400"/>
                </a:lnTo>
                <a:lnTo>
                  <a:pt x="6350" y="3581400"/>
                </a:lnTo>
                <a:lnTo>
                  <a:pt x="6350" y="4178300"/>
                </a:lnTo>
                <a:lnTo>
                  <a:pt x="304800" y="4178300"/>
                </a:lnTo>
                <a:lnTo>
                  <a:pt x="304800" y="4476750"/>
                </a:lnTo>
                <a:lnTo>
                  <a:pt x="603250" y="4476750"/>
                </a:lnTo>
                <a:lnTo>
                  <a:pt x="603250" y="4775200"/>
                </a:lnTo>
                <a:lnTo>
                  <a:pt x="901700" y="4775200"/>
                </a:lnTo>
                <a:lnTo>
                  <a:pt x="901700" y="5073650"/>
                </a:lnTo>
                <a:lnTo>
                  <a:pt x="1200150" y="5073650"/>
                </a:lnTo>
                <a:lnTo>
                  <a:pt x="1200150" y="5372100"/>
                </a:lnTo>
                <a:lnTo>
                  <a:pt x="1797050" y="5372100"/>
                </a:lnTo>
                <a:lnTo>
                  <a:pt x="1797050" y="4775200"/>
                </a:lnTo>
                <a:lnTo>
                  <a:pt x="1498600" y="4775200"/>
                </a:lnTo>
                <a:lnTo>
                  <a:pt x="1498600" y="4476750"/>
                </a:lnTo>
                <a:lnTo>
                  <a:pt x="1200150" y="4476750"/>
                </a:lnTo>
                <a:lnTo>
                  <a:pt x="1200150" y="4178300"/>
                </a:lnTo>
                <a:lnTo>
                  <a:pt x="901700" y="4178300"/>
                </a:lnTo>
                <a:lnTo>
                  <a:pt x="901700" y="3879850"/>
                </a:lnTo>
                <a:lnTo>
                  <a:pt x="603250" y="3879850"/>
                </a:lnTo>
                <a:close/>
                <a:moveTo>
                  <a:pt x="1771650" y="0"/>
                </a:moveTo>
                <a:lnTo>
                  <a:pt x="2368550" y="0"/>
                </a:lnTo>
                <a:lnTo>
                  <a:pt x="2368550" y="298450"/>
                </a:lnTo>
                <a:lnTo>
                  <a:pt x="2667000" y="298450"/>
                </a:lnTo>
                <a:lnTo>
                  <a:pt x="2667000" y="596900"/>
                </a:lnTo>
                <a:lnTo>
                  <a:pt x="2965450" y="596900"/>
                </a:lnTo>
                <a:lnTo>
                  <a:pt x="2965450" y="895350"/>
                </a:lnTo>
                <a:lnTo>
                  <a:pt x="3263900" y="895350"/>
                </a:lnTo>
                <a:lnTo>
                  <a:pt x="3263900" y="1193800"/>
                </a:lnTo>
                <a:lnTo>
                  <a:pt x="3562350" y="1193800"/>
                </a:lnTo>
                <a:lnTo>
                  <a:pt x="3562350" y="1492250"/>
                </a:lnTo>
                <a:lnTo>
                  <a:pt x="3860800" y="1492250"/>
                </a:lnTo>
                <a:lnTo>
                  <a:pt x="3860800" y="1790700"/>
                </a:lnTo>
                <a:lnTo>
                  <a:pt x="4159250" y="1790700"/>
                </a:lnTo>
                <a:lnTo>
                  <a:pt x="4159250" y="2089150"/>
                </a:lnTo>
                <a:lnTo>
                  <a:pt x="4457700" y="2089150"/>
                </a:lnTo>
                <a:lnTo>
                  <a:pt x="4457700" y="2387600"/>
                </a:lnTo>
                <a:lnTo>
                  <a:pt x="4756150" y="2387600"/>
                </a:lnTo>
                <a:lnTo>
                  <a:pt x="4756150" y="2686050"/>
                </a:lnTo>
                <a:lnTo>
                  <a:pt x="5054600" y="2686050"/>
                </a:lnTo>
                <a:lnTo>
                  <a:pt x="5054600" y="2984500"/>
                </a:lnTo>
                <a:lnTo>
                  <a:pt x="5353050" y="2984500"/>
                </a:lnTo>
                <a:lnTo>
                  <a:pt x="5353050" y="3581400"/>
                </a:lnTo>
                <a:lnTo>
                  <a:pt x="4756150" y="3581400"/>
                </a:lnTo>
                <a:lnTo>
                  <a:pt x="4756150" y="3282950"/>
                </a:lnTo>
                <a:lnTo>
                  <a:pt x="4457700" y="3282950"/>
                </a:lnTo>
                <a:lnTo>
                  <a:pt x="4457700" y="2984500"/>
                </a:lnTo>
                <a:lnTo>
                  <a:pt x="4159250" y="2984500"/>
                </a:lnTo>
                <a:lnTo>
                  <a:pt x="4159250" y="2686050"/>
                </a:lnTo>
                <a:lnTo>
                  <a:pt x="3860800" y="2686050"/>
                </a:lnTo>
                <a:lnTo>
                  <a:pt x="3860800" y="2387600"/>
                </a:lnTo>
                <a:lnTo>
                  <a:pt x="3562350" y="2387600"/>
                </a:lnTo>
                <a:lnTo>
                  <a:pt x="3562350" y="2089150"/>
                </a:lnTo>
                <a:lnTo>
                  <a:pt x="3263900" y="2089150"/>
                </a:lnTo>
                <a:lnTo>
                  <a:pt x="3263900" y="1790700"/>
                </a:lnTo>
                <a:lnTo>
                  <a:pt x="2965450" y="1790700"/>
                </a:lnTo>
                <a:lnTo>
                  <a:pt x="2965450" y="1492250"/>
                </a:lnTo>
                <a:lnTo>
                  <a:pt x="2667000" y="1492250"/>
                </a:lnTo>
                <a:lnTo>
                  <a:pt x="2667000" y="1193800"/>
                </a:lnTo>
                <a:lnTo>
                  <a:pt x="2368550" y="1193800"/>
                </a:lnTo>
                <a:lnTo>
                  <a:pt x="2368550" y="895350"/>
                </a:lnTo>
                <a:lnTo>
                  <a:pt x="2070100" y="895350"/>
                </a:lnTo>
                <a:lnTo>
                  <a:pt x="2070100" y="596900"/>
                </a:lnTo>
                <a:lnTo>
                  <a:pt x="1771650" y="596900"/>
                </a:lnTo>
                <a:lnTo>
                  <a:pt x="1771650" y="0"/>
                </a:lnTo>
                <a:close/>
                <a:moveTo>
                  <a:pt x="4159250" y="0"/>
                </a:moveTo>
                <a:lnTo>
                  <a:pt x="3562350" y="0"/>
                </a:lnTo>
                <a:lnTo>
                  <a:pt x="3562350" y="596900"/>
                </a:lnTo>
                <a:lnTo>
                  <a:pt x="3860800" y="596900"/>
                </a:lnTo>
                <a:lnTo>
                  <a:pt x="3860800" y="895350"/>
                </a:lnTo>
                <a:lnTo>
                  <a:pt x="4159250" y="895350"/>
                </a:lnTo>
                <a:lnTo>
                  <a:pt x="4159250" y="1193800"/>
                </a:lnTo>
                <a:lnTo>
                  <a:pt x="4457700" y="1193800"/>
                </a:lnTo>
                <a:lnTo>
                  <a:pt x="4457700" y="1492250"/>
                </a:lnTo>
                <a:lnTo>
                  <a:pt x="4756150" y="1492250"/>
                </a:lnTo>
                <a:lnTo>
                  <a:pt x="4756150" y="1790700"/>
                </a:lnTo>
                <a:lnTo>
                  <a:pt x="5353050" y="1790700"/>
                </a:lnTo>
                <a:lnTo>
                  <a:pt x="5353050" y="1193800"/>
                </a:lnTo>
                <a:lnTo>
                  <a:pt x="5054600" y="1193800"/>
                </a:lnTo>
                <a:lnTo>
                  <a:pt x="5054600" y="895350"/>
                </a:lnTo>
                <a:lnTo>
                  <a:pt x="4756150" y="895350"/>
                </a:lnTo>
                <a:lnTo>
                  <a:pt x="4756150" y="596900"/>
                </a:lnTo>
                <a:lnTo>
                  <a:pt x="4457700" y="596900"/>
                </a:lnTo>
                <a:lnTo>
                  <a:pt x="4457700" y="298450"/>
                </a:lnTo>
                <a:lnTo>
                  <a:pt x="4159250" y="298450"/>
                </a:lnTo>
                <a:lnTo>
                  <a:pt x="4159250" y="0"/>
                </a:lnTo>
                <a:close/>
              </a:path>
            </a:pathLst>
          </a:custGeom>
          <a:solidFill>
            <a:srgbClr val="12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26"/>
          <p:cNvGrpSpPr/>
          <p:nvPr/>
        </p:nvGrpSpPr>
        <p:grpSpPr>
          <a:xfrm>
            <a:off x="3155315" y="455295"/>
            <a:ext cx="5881370" cy="5909310"/>
            <a:chOff x="3416300" y="762000"/>
            <a:chExt cx="5346700" cy="5372100"/>
          </a:xfrm>
        </p:grpSpPr>
        <p:sp>
          <p:nvSpPr>
            <p:cNvPr id="22" name="Google Shape;22;p26"/>
            <p:cNvSpPr/>
            <p:nvPr/>
          </p:nvSpPr>
          <p:spPr>
            <a:xfrm>
              <a:off x="341630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6"/>
            <p:cNvSpPr/>
            <p:nvPr/>
          </p:nvSpPr>
          <p:spPr>
            <a:xfrm>
              <a:off x="460375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6"/>
            <p:cNvSpPr/>
            <p:nvPr/>
          </p:nvSpPr>
          <p:spPr>
            <a:xfrm>
              <a:off x="579120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6"/>
            <p:cNvSpPr/>
            <p:nvPr/>
          </p:nvSpPr>
          <p:spPr>
            <a:xfrm>
              <a:off x="697865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6"/>
            <p:cNvSpPr/>
            <p:nvPr/>
          </p:nvSpPr>
          <p:spPr>
            <a:xfrm>
              <a:off x="8166100" y="7620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6"/>
            <p:cNvSpPr/>
            <p:nvPr/>
          </p:nvSpPr>
          <p:spPr>
            <a:xfrm>
              <a:off x="341630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6"/>
            <p:cNvSpPr/>
            <p:nvPr/>
          </p:nvSpPr>
          <p:spPr>
            <a:xfrm>
              <a:off x="460375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6"/>
            <p:cNvSpPr/>
            <p:nvPr/>
          </p:nvSpPr>
          <p:spPr>
            <a:xfrm>
              <a:off x="579120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6"/>
            <p:cNvSpPr/>
            <p:nvPr/>
          </p:nvSpPr>
          <p:spPr>
            <a:xfrm>
              <a:off x="697865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6"/>
            <p:cNvSpPr/>
            <p:nvPr/>
          </p:nvSpPr>
          <p:spPr>
            <a:xfrm>
              <a:off x="8166100" y="19558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6"/>
            <p:cNvSpPr/>
            <p:nvPr/>
          </p:nvSpPr>
          <p:spPr>
            <a:xfrm>
              <a:off x="341630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6"/>
            <p:cNvSpPr/>
            <p:nvPr/>
          </p:nvSpPr>
          <p:spPr>
            <a:xfrm>
              <a:off x="460375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6"/>
            <p:cNvSpPr/>
            <p:nvPr/>
          </p:nvSpPr>
          <p:spPr>
            <a:xfrm>
              <a:off x="579120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6"/>
            <p:cNvSpPr/>
            <p:nvPr/>
          </p:nvSpPr>
          <p:spPr>
            <a:xfrm>
              <a:off x="697865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6"/>
            <p:cNvSpPr/>
            <p:nvPr/>
          </p:nvSpPr>
          <p:spPr>
            <a:xfrm>
              <a:off x="8166100" y="31496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6"/>
            <p:cNvSpPr/>
            <p:nvPr/>
          </p:nvSpPr>
          <p:spPr>
            <a:xfrm>
              <a:off x="341630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6"/>
            <p:cNvSpPr/>
            <p:nvPr/>
          </p:nvSpPr>
          <p:spPr>
            <a:xfrm>
              <a:off x="460375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6"/>
            <p:cNvSpPr/>
            <p:nvPr/>
          </p:nvSpPr>
          <p:spPr>
            <a:xfrm>
              <a:off x="579120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6"/>
            <p:cNvSpPr/>
            <p:nvPr/>
          </p:nvSpPr>
          <p:spPr>
            <a:xfrm>
              <a:off x="697865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6"/>
            <p:cNvSpPr/>
            <p:nvPr/>
          </p:nvSpPr>
          <p:spPr>
            <a:xfrm>
              <a:off x="8166100" y="43434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6"/>
            <p:cNvSpPr/>
            <p:nvPr/>
          </p:nvSpPr>
          <p:spPr>
            <a:xfrm>
              <a:off x="341630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6"/>
            <p:cNvSpPr/>
            <p:nvPr/>
          </p:nvSpPr>
          <p:spPr>
            <a:xfrm>
              <a:off x="460375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6"/>
            <p:cNvSpPr/>
            <p:nvPr/>
          </p:nvSpPr>
          <p:spPr>
            <a:xfrm>
              <a:off x="579120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6"/>
            <p:cNvSpPr/>
            <p:nvPr/>
          </p:nvSpPr>
          <p:spPr>
            <a:xfrm>
              <a:off x="697865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6"/>
            <p:cNvSpPr/>
            <p:nvPr/>
          </p:nvSpPr>
          <p:spPr>
            <a:xfrm>
              <a:off x="8166100" y="5537200"/>
              <a:ext cx="596900" cy="596900"/>
            </a:xfrm>
            <a:custGeom>
              <a:rect b="b" l="l" r="r" t="t"/>
              <a:pathLst>
                <a:path extrusionOk="0" h="596900" w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26"/>
          <p:cNvSpPr/>
          <p:nvPr/>
        </p:nvSpPr>
        <p:spPr>
          <a:xfrm>
            <a:off x="3141345" y="474345"/>
            <a:ext cx="5909310" cy="5909310"/>
          </a:xfrm>
          <a:custGeom>
            <a:rect b="b" l="l" r="r" t="t"/>
            <a:pathLst>
              <a:path extrusionOk="0" h="4749800" w="4749800">
                <a:moveTo>
                  <a:pt x="2374900" y="0"/>
                </a:moveTo>
                <a:lnTo>
                  <a:pt x="2618238" y="526555"/>
                </a:lnTo>
                <a:lnTo>
                  <a:pt x="2989567" y="80924"/>
                </a:lnTo>
                <a:lnTo>
                  <a:pt x="3088335" y="652513"/>
                </a:lnTo>
                <a:lnTo>
                  <a:pt x="3562350" y="318179"/>
                </a:lnTo>
                <a:lnTo>
                  <a:pt x="3509810" y="895852"/>
                </a:lnTo>
                <a:lnTo>
                  <a:pt x="4054208" y="695592"/>
                </a:lnTo>
                <a:lnTo>
                  <a:pt x="3853949" y="1239990"/>
                </a:lnTo>
                <a:lnTo>
                  <a:pt x="4431621" y="1187450"/>
                </a:lnTo>
                <a:lnTo>
                  <a:pt x="4097287" y="1661465"/>
                </a:lnTo>
                <a:lnTo>
                  <a:pt x="4668876" y="1760233"/>
                </a:lnTo>
                <a:lnTo>
                  <a:pt x="4223246" y="2131562"/>
                </a:lnTo>
                <a:lnTo>
                  <a:pt x="4749800" y="2374900"/>
                </a:lnTo>
                <a:lnTo>
                  <a:pt x="4223246" y="2618238"/>
                </a:lnTo>
                <a:lnTo>
                  <a:pt x="4668876" y="2989567"/>
                </a:lnTo>
                <a:lnTo>
                  <a:pt x="4097287" y="3088335"/>
                </a:lnTo>
                <a:lnTo>
                  <a:pt x="4431621" y="3562350"/>
                </a:lnTo>
                <a:lnTo>
                  <a:pt x="3853949" y="3509810"/>
                </a:lnTo>
                <a:lnTo>
                  <a:pt x="4054208" y="4054208"/>
                </a:lnTo>
                <a:lnTo>
                  <a:pt x="3509810" y="3853949"/>
                </a:lnTo>
                <a:lnTo>
                  <a:pt x="3562350" y="4431621"/>
                </a:lnTo>
                <a:lnTo>
                  <a:pt x="3088335" y="4097287"/>
                </a:lnTo>
                <a:lnTo>
                  <a:pt x="2989567" y="4668876"/>
                </a:lnTo>
                <a:lnTo>
                  <a:pt x="2618238" y="4223246"/>
                </a:lnTo>
                <a:lnTo>
                  <a:pt x="2374900" y="4749800"/>
                </a:lnTo>
                <a:lnTo>
                  <a:pt x="2131562" y="4223246"/>
                </a:lnTo>
                <a:lnTo>
                  <a:pt x="1760233" y="4668876"/>
                </a:lnTo>
                <a:lnTo>
                  <a:pt x="1661465" y="4097287"/>
                </a:lnTo>
                <a:lnTo>
                  <a:pt x="1187450" y="4431621"/>
                </a:lnTo>
                <a:lnTo>
                  <a:pt x="1239990" y="3853949"/>
                </a:lnTo>
                <a:lnTo>
                  <a:pt x="695592" y="4054208"/>
                </a:lnTo>
                <a:lnTo>
                  <a:pt x="895852" y="3509810"/>
                </a:lnTo>
                <a:lnTo>
                  <a:pt x="318179" y="3562350"/>
                </a:lnTo>
                <a:lnTo>
                  <a:pt x="652513" y="3088335"/>
                </a:lnTo>
                <a:lnTo>
                  <a:pt x="80924" y="2989567"/>
                </a:lnTo>
                <a:lnTo>
                  <a:pt x="526555" y="2618238"/>
                </a:lnTo>
                <a:lnTo>
                  <a:pt x="0" y="2374900"/>
                </a:lnTo>
                <a:lnTo>
                  <a:pt x="526555" y="2131562"/>
                </a:lnTo>
                <a:lnTo>
                  <a:pt x="80924" y="1760233"/>
                </a:lnTo>
                <a:lnTo>
                  <a:pt x="652513" y="1661465"/>
                </a:lnTo>
                <a:lnTo>
                  <a:pt x="318179" y="1187450"/>
                </a:lnTo>
                <a:lnTo>
                  <a:pt x="895852" y="1239990"/>
                </a:lnTo>
                <a:lnTo>
                  <a:pt x="695592" y="695592"/>
                </a:lnTo>
                <a:lnTo>
                  <a:pt x="1239990" y="895852"/>
                </a:lnTo>
                <a:lnTo>
                  <a:pt x="1187450" y="318179"/>
                </a:lnTo>
                <a:lnTo>
                  <a:pt x="1661465" y="652513"/>
                </a:lnTo>
                <a:lnTo>
                  <a:pt x="1760233" y="80924"/>
                </a:lnTo>
                <a:lnTo>
                  <a:pt x="2131562" y="526555"/>
                </a:lnTo>
                <a:lnTo>
                  <a:pt x="2374900" y="0"/>
                </a:lnTo>
                <a:close/>
              </a:path>
            </a:pathLst>
          </a:custGeom>
          <a:solidFill>
            <a:srgbClr val="FF8A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6"/>
          <p:cNvSpPr txBox="1"/>
          <p:nvPr>
            <p:ph type="title"/>
          </p:nvPr>
        </p:nvSpPr>
        <p:spPr>
          <a:xfrm>
            <a:off x="3811905" y="3050435"/>
            <a:ext cx="4523151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 SemiBold"/>
              <a:buNone/>
              <a:defRPr b="1" sz="4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">
  <p:cSld name="Space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8850" y="0"/>
            <a:ext cx="122908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7"/>
          <p:cNvSpPr txBox="1"/>
          <p:nvPr>
            <p:ph type="title"/>
          </p:nvPr>
        </p:nvSpPr>
        <p:spPr>
          <a:xfrm>
            <a:off x="2483874" y="2727269"/>
            <a:ext cx="7224252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 SemiBold"/>
              <a:buNone/>
              <a:defRPr b="1" i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" type="body"/>
          </p:nvPr>
        </p:nvSpPr>
        <p:spPr>
          <a:xfrm>
            <a:off x="2487613" y="3537821"/>
            <a:ext cx="722051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b="0" i="0" sz="240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400"/>
              <a:buChar char="•"/>
              <a:defRPr>
                <a:solidFill>
                  <a:srgbClr val="D8D8D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000"/>
              <a:buChar char="•"/>
              <a:defRPr>
                <a:solidFill>
                  <a:srgbClr val="D8D8D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">
  <p:cSld name="Grid">
    <p:bg>
      <p:bgPr>
        <a:solidFill>
          <a:schemeClr val="accent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/>
          <p:nvPr/>
        </p:nvSpPr>
        <p:spPr>
          <a:xfrm>
            <a:off x="1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8"/>
          <p:cNvSpPr/>
          <p:nvPr/>
        </p:nvSpPr>
        <p:spPr>
          <a:xfrm>
            <a:off x="1059343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8"/>
          <p:cNvSpPr/>
          <p:nvPr/>
        </p:nvSpPr>
        <p:spPr>
          <a:xfrm>
            <a:off x="2118693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8"/>
          <p:cNvSpPr/>
          <p:nvPr/>
        </p:nvSpPr>
        <p:spPr>
          <a:xfrm>
            <a:off x="3178034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8"/>
          <p:cNvSpPr/>
          <p:nvPr/>
        </p:nvSpPr>
        <p:spPr>
          <a:xfrm>
            <a:off x="4237377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8"/>
          <p:cNvSpPr/>
          <p:nvPr/>
        </p:nvSpPr>
        <p:spPr>
          <a:xfrm>
            <a:off x="529664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8"/>
          <p:cNvSpPr/>
          <p:nvPr/>
        </p:nvSpPr>
        <p:spPr>
          <a:xfrm>
            <a:off x="1589006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8"/>
          <p:cNvSpPr/>
          <p:nvPr/>
        </p:nvSpPr>
        <p:spPr>
          <a:xfrm>
            <a:off x="2648358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3707699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/>
          <p:nvPr/>
        </p:nvSpPr>
        <p:spPr>
          <a:xfrm>
            <a:off x="1" y="105931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8"/>
          <p:cNvSpPr/>
          <p:nvPr/>
        </p:nvSpPr>
        <p:spPr>
          <a:xfrm>
            <a:off x="1059343" y="105931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8"/>
          <p:cNvSpPr/>
          <p:nvPr/>
        </p:nvSpPr>
        <p:spPr>
          <a:xfrm>
            <a:off x="2118693" y="105931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8"/>
          <p:cNvSpPr/>
          <p:nvPr/>
        </p:nvSpPr>
        <p:spPr>
          <a:xfrm>
            <a:off x="3178034" y="105931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/>
          <p:nvPr/>
        </p:nvSpPr>
        <p:spPr>
          <a:xfrm>
            <a:off x="4237377" y="105931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8"/>
          <p:cNvSpPr/>
          <p:nvPr/>
        </p:nvSpPr>
        <p:spPr>
          <a:xfrm>
            <a:off x="529664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>
            <a:off x="1589006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8"/>
          <p:cNvSpPr/>
          <p:nvPr/>
        </p:nvSpPr>
        <p:spPr>
          <a:xfrm>
            <a:off x="2648358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8"/>
          <p:cNvSpPr/>
          <p:nvPr/>
        </p:nvSpPr>
        <p:spPr>
          <a:xfrm>
            <a:off x="3707699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8"/>
          <p:cNvSpPr/>
          <p:nvPr/>
        </p:nvSpPr>
        <p:spPr>
          <a:xfrm>
            <a:off x="1" y="211863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8"/>
          <p:cNvSpPr/>
          <p:nvPr/>
        </p:nvSpPr>
        <p:spPr>
          <a:xfrm>
            <a:off x="1059343" y="211863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8"/>
          <p:cNvSpPr/>
          <p:nvPr/>
        </p:nvSpPr>
        <p:spPr>
          <a:xfrm>
            <a:off x="2118693" y="211863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8"/>
          <p:cNvSpPr/>
          <p:nvPr/>
        </p:nvSpPr>
        <p:spPr>
          <a:xfrm>
            <a:off x="3178034" y="211863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8"/>
          <p:cNvSpPr/>
          <p:nvPr/>
        </p:nvSpPr>
        <p:spPr>
          <a:xfrm>
            <a:off x="4237377" y="211863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8"/>
          <p:cNvSpPr/>
          <p:nvPr/>
        </p:nvSpPr>
        <p:spPr>
          <a:xfrm>
            <a:off x="529664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8"/>
          <p:cNvSpPr/>
          <p:nvPr/>
        </p:nvSpPr>
        <p:spPr>
          <a:xfrm>
            <a:off x="1589006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8"/>
          <p:cNvSpPr/>
          <p:nvPr/>
        </p:nvSpPr>
        <p:spPr>
          <a:xfrm>
            <a:off x="2648358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8"/>
          <p:cNvSpPr/>
          <p:nvPr/>
        </p:nvSpPr>
        <p:spPr>
          <a:xfrm>
            <a:off x="3707699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8"/>
          <p:cNvSpPr/>
          <p:nvPr/>
        </p:nvSpPr>
        <p:spPr>
          <a:xfrm>
            <a:off x="1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8"/>
          <p:cNvSpPr/>
          <p:nvPr/>
        </p:nvSpPr>
        <p:spPr>
          <a:xfrm>
            <a:off x="1059343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8"/>
          <p:cNvSpPr/>
          <p:nvPr/>
        </p:nvSpPr>
        <p:spPr>
          <a:xfrm>
            <a:off x="2118693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8"/>
          <p:cNvSpPr/>
          <p:nvPr/>
        </p:nvSpPr>
        <p:spPr>
          <a:xfrm>
            <a:off x="3178034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8"/>
          <p:cNvSpPr/>
          <p:nvPr/>
        </p:nvSpPr>
        <p:spPr>
          <a:xfrm>
            <a:off x="4237377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8"/>
          <p:cNvSpPr/>
          <p:nvPr/>
        </p:nvSpPr>
        <p:spPr>
          <a:xfrm>
            <a:off x="529664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8"/>
          <p:cNvSpPr/>
          <p:nvPr/>
        </p:nvSpPr>
        <p:spPr>
          <a:xfrm>
            <a:off x="1589006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8"/>
          <p:cNvSpPr/>
          <p:nvPr/>
        </p:nvSpPr>
        <p:spPr>
          <a:xfrm>
            <a:off x="2648358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8"/>
          <p:cNvSpPr/>
          <p:nvPr/>
        </p:nvSpPr>
        <p:spPr>
          <a:xfrm>
            <a:off x="3707699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1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8"/>
          <p:cNvSpPr/>
          <p:nvPr/>
        </p:nvSpPr>
        <p:spPr>
          <a:xfrm>
            <a:off x="1059343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8"/>
          <p:cNvSpPr/>
          <p:nvPr/>
        </p:nvSpPr>
        <p:spPr>
          <a:xfrm>
            <a:off x="2118693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8"/>
          <p:cNvSpPr/>
          <p:nvPr/>
        </p:nvSpPr>
        <p:spPr>
          <a:xfrm>
            <a:off x="3178034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8"/>
          <p:cNvSpPr/>
          <p:nvPr/>
        </p:nvSpPr>
        <p:spPr>
          <a:xfrm>
            <a:off x="4237377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8"/>
          <p:cNvSpPr/>
          <p:nvPr/>
        </p:nvSpPr>
        <p:spPr>
          <a:xfrm>
            <a:off x="8474570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8"/>
          <p:cNvSpPr/>
          <p:nvPr/>
        </p:nvSpPr>
        <p:spPr>
          <a:xfrm>
            <a:off x="7415227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8"/>
          <p:cNvSpPr/>
          <p:nvPr/>
        </p:nvSpPr>
        <p:spPr>
          <a:xfrm>
            <a:off x="6355877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8"/>
          <p:cNvSpPr/>
          <p:nvPr/>
        </p:nvSpPr>
        <p:spPr>
          <a:xfrm>
            <a:off x="5296535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8"/>
          <p:cNvSpPr/>
          <p:nvPr/>
        </p:nvSpPr>
        <p:spPr>
          <a:xfrm>
            <a:off x="7944906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8"/>
          <p:cNvSpPr/>
          <p:nvPr/>
        </p:nvSpPr>
        <p:spPr>
          <a:xfrm>
            <a:off x="6885564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8"/>
          <p:cNvSpPr/>
          <p:nvPr/>
        </p:nvSpPr>
        <p:spPr>
          <a:xfrm>
            <a:off x="5826214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8"/>
          <p:cNvSpPr/>
          <p:nvPr/>
        </p:nvSpPr>
        <p:spPr>
          <a:xfrm rot="10800000">
            <a:off x="4766872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8"/>
          <p:cNvSpPr/>
          <p:nvPr/>
        </p:nvSpPr>
        <p:spPr>
          <a:xfrm>
            <a:off x="8474570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8"/>
          <p:cNvSpPr/>
          <p:nvPr/>
        </p:nvSpPr>
        <p:spPr>
          <a:xfrm>
            <a:off x="7415227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/>
          <p:nvPr/>
        </p:nvSpPr>
        <p:spPr>
          <a:xfrm>
            <a:off x="6355877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8"/>
          <p:cNvSpPr/>
          <p:nvPr/>
        </p:nvSpPr>
        <p:spPr>
          <a:xfrm>
            <a:off x="5296535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8"/>
          <p:cNvSpPr/>
          <p:nvPr/>
        </p:nvSpPr>
        <p:spPr>
          <a:xfrm>
            <a:off x="7944906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>
            <a:off x="6885564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/>
          <p:nvPr/>
        </p:nvSpPr>
        <p:spPr>
          <a:xfrm>
            <a:off x="5826214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8"/>
          <p:cNvSpPr/>
          <p:nvPr/>
        </p:nvSpPr>
        <p:spPr>
          <a:xfrm rot="10800000">
            <a:off x="4766872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8"/>
          <p:cNvSpPr/>
          <p:nvPr/>
        </p:nvSpPr>
        <p:spPr>
          <a:xfrm>
            <a:off x="8474570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8"/>
          <p:cNvSpPr/>
          <p:nvPr/>
        </p:nvSpPr>
        <p:spPr>
          <a:xfrm>
            <a:off x="7415227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8"/>
          <p:cNvSpPr/>
          <p:nvPr/>
        </p:nvSpPr>
        <p:spPr>
          <a:xfrm>
            <a:off x="6355877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8"/>
          <p:cNvSpPr/>
          <p:nvPr/>
        </p:nvSpPr>
        <p:spPr>
          <a:xfrm>
            <a:off x="5296535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/>
          <p:nvPr/>
        </p:nvSpPr>
        <p:spPr>
          <a:xfrm>
            <a:off x="7944906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8"/>
          <p:cNvSpPr/>
          <p:nvPr/>
        </p:nvSpPr>
        <p:spPr>
          <a:xfrm>
            <a:off x="6885564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8"/>
          <p:cNvSpPr/>
          <p:nvPr/>
        </p:nvSpPr>
        <p:spPr>
          <a:xfrm>
            <a:off x="5826214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8"/>
          <p:cNvSpPr/>
          <p:nvPr/>
        </p:nvSpPr>
        <p:spPr>
          <a:xfrm rot="10800000">
            <a:off x="4766872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8"/>
          <p:cNvSpPr/>
          <p:nvPr/>
        </p:nvSpPr>
        <p:spPr>
          <a:xfrm>
            <a:off x="8474570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8"/>
          <p:cNvSpPr/>
          <p:nvPr/>
        </p:nvSpPr>
        <p:spPr>
          <a:xfrm>
            <a:off x="7415227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/>
          <p:nvPr/>
        </p:nvSpPr>
        <p:spPr>
          <a:xfrm>
            <a:off x="6355877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8"/>
          <p:cNvSpPr/>
          <p:nvPr/>
        </p:nvSpPr>
        <p:spPr>
          <a:xfrm>
            <a:off x="5296535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7944906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6885564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8"/>
          <p:cNvSpPr/>
          <p:nvPr/>
        </p:nvSpPr>
        <p:spPr>
          <a:xfrm>
            <a:off x="5826214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/>
          <p:nvPr/>
        </p:nvSpPr>
        <p:spPr>
          <a:xfrm rot="10800000">
            <a:off x="4766872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/>
          <p:nvPr/>
        </p:nvSpPr>
        <p:spPr>
          <a:xfrm>
            <a:off x="8474570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/>
          <p:nvPr/>
        </p:nvSpPr>
        <p:spPr>
          <a:xfrm>
            <a:off x="7415227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8"/>
          <p:cNvSpPr/>
          <p:nvPr/>
        </p:nvSpPr>
        <p:spPr>
          <a:xfrm>
            <a:off x="6355877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5296535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529663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8"/>
          <p:cNvSpPr/>
          <p:nvPr/>
        </p:nvSpPr>
        <p:spPr>
          <a:xfrm>
            <a:off x="1589006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8"/>
          <p:cNvSpPr/>
          <p:nvPr/>
        </p:nvSpPr>
        <p:spPr>
          <a:xfrm>
            <a:off x="2648357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3707698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8"/>
          <p:cNvSpPr/>
          <p:nvPr/>
        </p:nvSpPr>
        <p:spPr>
          <a:xfrm>
            <a:off x="0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1059342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2118692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3178034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8"/>
          <p:cNvSpPr/>
          <p:nvPr/>
        </p:nvSpPr>
        <p:spPr>
          <a:xfrm>
            <a:off x="4237376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/>
          <p:nvPr/>
        </p:nvSpPr>
        <p:spPr>
          <a:xfrm>
            <a:off x="529663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/>
          <p:nvPr/>
        </p:nvSpPr>
        <p:spPr>
          <a:xfrm>
            <a:off x="1589006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2648357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3707698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0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1059342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2118692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3178034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4237376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8474569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7415226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6355877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5296535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7944906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6885563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5826213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10800000">
            <a:off x="4766872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8474569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7415226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6355877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5296535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7944906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6885563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5826213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 rot="10800000">
            <a:off x="4766872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11662338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10602995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9543644" y="423727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11132673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10073331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9013981" y="37076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11662338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10602995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9543644" y="31779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11132673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10073331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9013981" y="264829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11662338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10602995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9543644" y="2118640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11132673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10073331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9013981" y="158897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11662338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10602995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9543644" y="10593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1132673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10073331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9013981" y="52965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11662338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10602995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9543644" y="-1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11662337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10602994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9543644" y="635591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11132673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10073330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9013980" y="582625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11662337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10602994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9543644" y="5296599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11132673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10073330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9013980" y="4766938"/>
            <a:ext cx="529662" cy="529659"/>
          </a:xfrm>
          <a:custGeom>
            <a:rect b="b" l="l" r="r" t="t"/>
            <a:pathLst>
              <a:path extrusionOk="0" h="666044" w="666048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5 Pink">
  <p:cSld name="Top 5 Pink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544821" y="766895"/>
            <a:ext cx="3663385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None/>
              <a:defRPr b="1" i="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4504510" y="677041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7" name="Google Shape;207;p29"/>
          <p:cNvSpPr txBox="1"/>
          <p:nvPr>
            <p:ph idx="2" type="body"/>
          </p:nvPr>
        </p:nvSpPr>
        <p:spPr>
          <a:xfrm>
            <a:off x="6429938" y="766895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8" name="Google Shape;208;p29"/>
          <p:cNvSpPr/>
          <p:nvPr>
            <p:ph idx="3" type="pic"/>
          </p:nvPr>
        </p:nvSpPr>
        <p:spPr>
          <a:xfrm>
            <a:off x="5212940" y="677041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29"/>
          <p:cNvSpPr/>
          <p:nvPr>
            <p:ph idx="4" type="pic"/>
          </p:nvPr>
        </p:nvSpPr>
        <p:spPr>
          <a:xfrm>
            <a:off x="5212940" y="1818985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9"/>
          <p:cNvSpPr/>
          <p:nvPr>
            <p:ph idx="5" type="pic"/>
          </p:nvPr>
        </p:nvSpPr>
        <p:spPr>
          <a:xfrm>
            <a:off x="5212940" y="2960929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9"/>
          <p:cNvSpPr/>
          <p:nvPr>
            <p:ph idx="6" type="pic"/>
          </p:nvPr>
        </p:nvSpPr>
        <p:spPr>
          <a:xfrm>
            <a:off x="5212940" y="4102873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9"/>
          <p:cNvSpPr/>
          <p:nvPr>
            <p:ph idx="7" type="pic"/>
          </p:nvPr>
        </p:nvSpPr>
        <p:spPr>
          <a:xfrm>
            <a:off x="5212940" y="5244817"/>
            <a:ext cx="1035460" cy="103546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9"/>
          <p:cNvSpPr txBox="1"/>
          <p:nvPr>
            <p:ph idx="8" type="body"/>
          </p:nvPr>
        </p:nvSpPr>
        <p:spPr>
          <a:xfrm>
            <a:off x="4504510" y="1820673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4" name="Google Shape;214;p29"/>
          <p:cNvSpPr txBox="1"/>
          <p:nvPr>
            <p:ph idx="9" type="body"/>
          </p:nvPr>
        </p:nvSpPr>
        <p:spPr>
          <a:xfrm>
            <a:off x="4504510" y="2960929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5" name="Google Shape;215;p29"/>
          <p:cNvSpPr txBox="1"/>
          <p:nvPr>
            <p:ph idx="13" type="body"/>
          </p:nvPr>
        </p:nvSpPr>
        <p:spPr>
          <a:xfrm>
            <a:off x="4504510" y="4101185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6" name="Google Shape;216;p29"/>
          <p:cNvSpPr txBox="1"/>
          <p:nvPr>
            <p:ph idx="14" type="body"/>
          </p:nvPr>
        </p:nvSpPr>
        <p:spPr>
          <a:xfrm>
            <a:off x="4504510" y="5241441"/>
            <a:ext cx="526896" cy="103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7" name="Google Shape;217;p29"/>
          <p:cNvSpPr txBox="1"/>
          <p:nvPr>
            <p:ph idx="15" type="body"/>
          </p:nvPr>
        </p:nvSpPr>
        <p:spPr>
          <a:xfrm>
            <a:off x="6429937" y="1930191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8" name="Google Shape;218;p29"/>
          <p:cNvSpPr txBox="1"/>
          <p:nvPr>
            <p:ph idx="16" type="body"/>
          </p:nvPr>
        </p:nvSpPr>
        <p:spPr>
          <a:xfrm>
            <a:off x="6429937" y="3050783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9" name="Google Shape;219;p29"/>
          <p:cNvSpPr txBox="1"/>
          <p:nvPr>
            <p:ph idx="17" type="body"/>
          </p:nvPr>
        </p:nvSpPr>
        <p:spPr>
          <a:xfrm>
            <a:off x="6429936" y="4191039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0" name="Google Shape;220;p29"/>
          <p:cNvSpPr txBox="1"/>
          <p:nvPr>
            <p:ph idx="18" type="body"/>
          </p:nvPr>
        </p:nvSpPr>
        <p:spPr>
          <a:xfrm>
            <a:off x="6429936" y="5331295"/>
            <a:ext cx="5240954" cy="8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ning">
  <p:cSld name="Morning">
    <p:bg>
      <p:bgPr>
        <a:solidFill>
          <a:schemeClr val="accent3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00019">
            <a:off x="-227237" y="4945424"/>
            <a:ext cx="12677107" cy="275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98593" y="5382981"/>
            <a:ext cx="12677107" cy="32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8028" y="5678326"/>
            <a:ext cx="13333529" cy="37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22051" y="2811928"/>
            <a:ext cx="1920198" cy="190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0369" y="4192154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159" y="2409773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67923" y="2409773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3679" y="1115363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4234" y="3324174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92857" y="54534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82426" y="3716060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8608" y="937234"/>
            <a:ext cx="301628" cy="30162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>
            <p:ph type="title"/>
          </p:nvPr>
        </p:nvSpPr>
        <p:spPr>
          <a:xfrm>
            <a:off x="2483874" y="997487"/>
            <a:ext cx="7224252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Inter SemiBold"/>
              <a:buNone/>
              <a:defRPr b="1" i="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2487613" y="1808039"/>
            <a:ext cx="722051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0" i="0" sz="24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400"/>
              <a:buChar char="•"/>
              <a:defRPr>
                <a:solidFill>
                  <a:srgbClr val="D8D8D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000"/>
              <a:buChar char="•"/>
              <a:defRPr>
                <a:solidFill>
                  <a:srgbClr val="D8D8D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fternoon">
  <p:cSld name="Afternoon">
    <p:bg>
      <p:bgPr>
        <a:solidFill>
          <a:schemeClr val="accent5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48028" y="4526426"/>
            <a:ext cx="13333529" cy="37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200019">
            <a:off x="-227238" y="5322149"/>
            <a:ext cx="12677107" cy="275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85107" y="5664202"/>
            <a:ext cx="12677107" cy="32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0469" y="54534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53679" y="2327729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1" y="2918012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159" y="3622139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6604" y="141332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7981" y="4192154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90372" y="54534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412" y="1021442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5738" y="1597801"/>
            <a:ext cx="2028444" cy="202844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>
            <p:ph type="title"/>
          </p:nvPr>
        </p:nvSpPr>
        <p:spPr>
          <a:xfrm>
            <a:off x="2483874" y="997487"/>
            <a:ext cx="7224252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Inter SemiBold"/>
              <a:buNone/>
              <a:defRPr b="1" i="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2487613" y="1808039"/>
            <a:ext cx="722051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0" i="0" sz="2400">
                <a:solidFill>
                  <a:schemeClr val="accent6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400"/>
              <a:buChar char="•"/>
              <a:defRPr>
                <a:solidFill>
                  <a:srgbClr val="D8D8D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000"/>
              <a:buChar char="•"/>
              <a:defRPr>
                <a:solidFill>
                  <a:srgbClr val="D8D8D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ight">
  <p:cSld name="Night">
    <p:bg>
      <p:bgPr>
        <a:solidFill>
          <a:schemeClr val="accen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200019">
            <a:off x="-227237" y="4945424"/>
            <a:ext cx="12677107" cy="275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8593" y="5382981"/>
            <a:ext cx="12677107" cy="32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8028" y="5678326"/>
            <a:ext cx="13333529" cy="37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3660" y="4483234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3432" y="3489196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2523" y="2752926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4848" y="342508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5060" y="1104815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6148" y="836428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5717" y="4007140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1899" y="1228314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5820" y="2332719"/>
            <a:ext cx="301628" cy="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2427" y="791933"/>
            <a:ext cx="1574918" cy="1597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2"/>
          <p:cNvGrpSpPr/>
          <p:nvPr/>
        </p:nvGrpSpPr>
        <p:grpSpPr>
          <a:xfrm rot="-946279">
            <a:off x="1150024" y="2168488"/>
            <a:ext cx="889000" cy="533400"/>
            <a:chOff x="7135992" y="3638262"/>
            <a:chExt cx="889000" cy="533400"/>
          </a:xfrm>
        </p:grpSpPr>
        <p:sp>
          <p:nvSpPr>
            <p:cNvPr id="266" name="Google Shape;266;p32"/>
            <p:cNvSpPr/>
            <p:nvPr/>
          </p:nvSpPr>
          <p:spPr>
            <a:xfrm>
              <a:off x="7312188" y="3638262"/>
              <a:ext cx="539074" cy="533400"/>
            </a:xfrm>
            <a:custGeom>
              <a:rect b="b" l="l" r="r" t="t"/>
              <a:pathLst>
                <a:path extrusionOk="0" h="533400" w="539074">
                  <a:moveTo>
                    <a:pt x="269537" y="0"/>
                  </a:moveTo>
                  <a:lnTo>
                    <a:pt x="297331" y="57810"/>
                  </a:lnTo>
                  <a:lnTo>
                    <a:pt x="339298" y="9088"/>
                  </a:lnTo>
                  <a:lnTo>
                    <a:pt x="351024" y="72045"/>
                  </a:lnTo>
                  <a:lnTo>
                    <a:pt x="404306" y="35731"/>
                  </a:lnTo>
                  <a:lnTo>
                    <a:pt x="399163" y="99546"/>
                  </a:lnTo>
                  <a:lnTo>
                    <a:pt x="460128" y="78115"/>
                  </a:lnTo>
                  <a:lnTo>
                    <a:pt x="438469" y="138438"/>
                  </a:lnTo>
                  <a:lnTo>
                    <a:pt x="502963" y="133350"/>
                  </a:lnTo>
                  <a:lnTo>
                    <a:pt x="466263" y="186071"/>
                  </a:lnTo>
                  <a:lnTo>
                    <a:pt x="529890" y="197673"/>
                  </a:lnTo>
                  <a:lnTo>
                    <a:pt x="480650" y="239199"/>
                  </a:lnTo>
                  <a:lnTo>
                    <a:pt x="539075" y="266700"/>
                  </a:lnTo>
                  <a:lnTo>
                    <a:pt x="480650" y="294201"/>
                  </a:lnTo>
                  <a:lnTo>
                    <a:pt x="529890" y="335727"/>
                  </a:lnTo>
                  <a:lnTo>
                    <a:pt x="466263" y="347329"/>
                  </a:lnTo>
                  <a:lnTo>
                    <a:pt x="502963" y="400050"/>
                  </a:lnTo>
                  <a:lnTo>
                    <a:pt x="438469" y="394962"/>
                  </a:lnTo>
                  <a:lnTo>
                    <a:pt x="460128" y="455285"/>
                  </a:lnTo>
                  <a:lnTo>
                    <a:pt x="399163" y="433854"/>
                  </a:lnTo>
                  <a:lnTo>
                    <a:pt x="404306" y="497669"/>
                  </a:lnTo>
                  <a:lnTo>
                    <a:pt x="351024" y="461355"/>
                  </a:lnTo>
                  <a:lnTo>
                    <a:pt x="339298" y="524313"/>
                  </a:lnTo>
                  <a:lnTo>
                    <a:pt x="297331" y="475591"/>
                  </a:lnTo>
                  <a:lnTo>
                    <a:pt x="269537" y="533400"/>
                  </a:lnTo>
                  <a:lnTo>
                    <a:pt x="241744" y="475591"/>
                  </a:lnTo>
                  <a:lnTo>
                    <a:pt x="199775" y="524313"/>
                  </a:lnTo>
                  <a:lnTo>
                    <a:pt x="188051" y="461355"/>
                  </a:lnTo>
                  <a:lnTo>
                    <a:pt x="134769" y="497669"/>
                  </a:lnTo>
                  <a:lnTo>
                    <a:pt x="139911" y="433854"/>
                  </a:lnTo>
                  <a:lnTo>
                    <a:pt x="78945" y="455285"/>
                  </a:lnTo>
                  <a:lnTo>
                    <a:pt x="100605" y="394962"/>
                  </a:lnTo>
                  <a:lnTo>
                    <a:pt x="36110" y="400050"/>
                  </a:lnTo>
                  <a:lnTo>
                    <a:pt x="72811" y="347329"/>
                  </a:lnTo>
                  <a:lnTo>
                    <a:pt x="9184" y="335727"/>
                  </a:lnTo>
                  <a:lnTo>
                    <a:pt x="58424" y="294201"/>
                  </a:lnTo>
                  <a:lnTo>
                    <a:pt x="0" y="266700"/>
                  </a:lnTo>
                  <a:lnTo>
                    <a:pt x="58424" y="239199"/>
                  </a:lnTo>
                  <a:lnTo>
                    <a:pt x="9184" y="197673"/>
                  </a:lnTo>
                  <a:lnTo>
                    <a:pt x="72811" y="186071"/>
                  </a:lnTo>
                  <a:lnTo>
                    <a:pt x="36110" y="133350"/>
                  </a:lnTo>
                  <a:lnTo>
                    <a:pt x="100605" y="138438"/>
                  </a:lnTo>
                  <a:lnTo>
                    <a:pt x="78945" y="78115"/>
                  </a:lnTo>
                  <a:lnTo>
                    <a:pt x="139911" y="99546"/>
                  </a:lnTo>
                  <a:lnTo>
                    <a:pt x="134769" y="35731"/>
                  </a:lnTo>
                  <a:lnTo>
                    <a:pt x="188051" y="72045"/>
                  </a:lnTo>
                  <a:lnTo>
                    <a:pt x="199775" y="9088"/>
                  </a:lnTo>
                  <a:lnTo>
                    <a:pt x="241744" y="57810"/>
                  </a:lnTo>
                  <a:lnTo>
                    <a:pt x="269537" y="0"/>
                  </a:lnTo>
                  <a:close/>
                </a:path>
              </a:pathLst>
            </a:custGeom>
            <a:solidFill>
              <a:srgbClr val="F5F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135992" y="3868984"/>
              <a:ext cx="889000" cy="87445"/>
            </a:xfrm>
            <a:custGeom>
              <a:rect b="b" l="l" r="r" t="t"/>
              <a:pathLst>
                <a:path extrusionOk="0" h="87445" w="889000">
                  <a:moveTo>
                    <a:pt x="666254" y="106"/>
                  </a:moveTo>
                  <a:cubicBezTo>
                    <a:pt x="751175" y="5252"/>
                    <a:pt x="817564" y="13207"/>
                    <a:pt x="855097" y="22734"/>
                  </a:cubicBezTo>
                  <a:cubicBezTo>
                    <a:pt x="892631" y="32261"/>
                    <a:pt x="899205" y="42827"/>
                    <a:pt x="873797" y="52789"/>
                  </a:cubicBezTo>
                  <a:cubicBezTo>
                    <a:pt x="848390" y="62750"/>
                    <a:pt x="792425" y="71550"/>
                    <a:pt x="714606" y="77817"/>
                  </a:cubicBezTo>
                  <a:cubicBezTo>
                    <a:pt x="636786" y="84084"/>
                    <a:pt x="541473" y="87470"/>
                    <a:pt x="443487" y="87446"/>
                  </a:cubicBezTo>
                  <a:cubicBezTo>
                    <a:pt x="345502" y="87422"/>
                    <a:pt x="250337" y="83992"/>
                    <a:pt x="172789" y="77687"/>
                  </a:cubicBezTo>
                  <a:cubicBezTo>
                    <a:pt x="95242" y="71382"/>
                    <a:pt x="39658" y="62557"/>
                    <a:pt x="14682" y="52583"/>
                  </a:cubicBezTo>
                  <a:cubicBezTo>
                    <a:pt x="-10293" y="42609"/>
                    <a:pt x="-3262" y="32047"/>
                    <a:pt x="34683" y="22538"/>
                  </a:cubicBezTo>
                  <a:cubicBezTo>
                    <a:pt x="72628" y="13028"/>
                    <a:pt x="139361" y="5105"/>
                    <a:pt x="224504" y="0"/>
                  </a:cubicBezTo>
                  <a:lnTo>
                    <a:pt x="236436" y="7904"/>
                  </a:lnTo>
                  <a:lnTo>
                    <a:pt x="226979" y="12583"/>
                  </a:lnTo>
                  <a:cubicBezTo>
                    <a:pt x="163122" y="16411"/>
                    <a:pt x="165596" y="19935"/>
                    <a:pt x="137138" y="27068"/>
                  </a:cubicBezTo>
                  <a:cubicBezTo>
                    <a:pt x="108678" y="34199"/>
                    <a:pt x="103405" y="42122"/>
                    <a:pt x="122137" y="49602"/>
                  </a:cubicBezTo>
                  <a:cubicBezTo>
                    <a:pt x="140869" y="57082"/>
                    <a:pt x="182556" y="63701"/>
                    <a:pt x="240717" y="68430"/>
                  </a:cubicBezTo>
                  <a:cubicBezTo>
                    <a:pt x="298878" y="73158"/>
                    <a:pt x="370251" y="75732"/>
                    <a:pt x="443741" y="75748"/>
                  </a:cubicBezTo>
                  <a:cubicBezTo>
                    <a:pt x="517230" y="75766"/>
                    <a:pt x="588715" y="73227"/>
                    <a:pt x="647079" y="68527"/>
                  </a:cubicBezTo>
                  <a:cubicBezTo>
                    <a:pt x="705444" y="63826"/>
                    <a:pt x="747417" y="57227"/>
                    <a:pt x="766473" y="49756"/>
                  </a:cubicBezTo>
                  <a:cubicBezTo>
                    <a:pt x="785528" y="42285"/>
                    <a:pt x="780598" y="34360"/>
                    <a:pt x="752448" y="27215"/>
                  </a:cubicBezTo>
                  <a:cubicBezTo>
                    <a:pt x="724298" y="20069"/>
                    <a:pt x="734236" y="18723"/>
                    <a:pt x="670545" y="14864"/>
                  </a:cubicBezTo>
                  <a:lnTo>
                    <a:pt x="652564" y="7904"/>
                  </a:lnTo>
                  <a:lnTo>
                    <a:pt x="666254" y="106"/>
                  </a:lnTo>
                  <a:close/>
                </a:path>
              </a:pathLst>
            </a:custGeom>
            <a:solidFill>
              <a:srgbClr val="12D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32"/>
          <p:cNvGrpSpPr/>
          <p:nvPr/>
        </p:nvGrpSpPr>
        <p:grpSpPr>
          <a:xfrm rot="626402">
            <a:off x="7404878" y="4209084"/>
            <a:ext cx="889000" cy="533403"/>
            <a:chOff x="3885408" y="3282802"/>
            <a:chExt cx="889000" cy="533403"/>
          </a:xfrm>
        </p:grpSpPr>
        <p:sp>
          <p:nvSpPr>
            <p:cNvPr id="269" name="Google Shape;269;p32"/>
            <p:cNvSpPr/>
            <p:nvPr/>
          </p:nvSpPr>
          <p:spPr>
            <a:xfrm>
              <a:off x="4055642" y="3282802"/>
              <a:ext cx="539078" cy="533403"/>
            </a:xfrm>
            <a:custGeom>
              <a:rect b="b" l="l" r="r" t="t"/>
              <a:pathLst>
                <a:path extrusionOk="0" h="533403" w="539078">
                  <a:moveTo>
                    <a:pt x="301157" y="12958"/>
                  </a:moveTo>
                  <a:cubicBezTo>
                    <a:pt x="313392" y="25064"/>
                    <a:pt x="317054" y="42442"/>
                    <a:pt x="312141" y="57703"/>
                  </a:cubicBezTo>
                  <a:cubicBezTo>
                    <a:pt x="327566" y="52843"/>
                    <a:pt x="345127" y="56467"/>
                    <a:pt x="357363" y="68573"/>
                  </a:cubicBezTo>
                  <a:cubicBezTo>
                    <a:pt x="369598" y="80679"/>
                    <a:pt x="373260" y="98056"/>
                    <a:pt x="368349" y="113318"/>
                  </a:cubicBezTo>
                  <a:cubicBezTo>
                    <a:pt x="383772" y="108459"/>
                    <a:pt x="401333" y="112082"/>
                    <a:pt x="413567" y="124188"/>
                  </a:cubicBezTo>
                  <a:cubicBezTo>
                    <a:pt x="425803" y="136295"/>
                    <a:pt x="429465" y="153673"/>
                    <a:pt x="424552" y="168935"/>
                  </a:cubicBezTo>
                  <a:cubicBezTo>
                    <a:pt x="439977" y="164073"/>
                    <a:pt x="457542" y="167695"/>
                    <a:pt x="469778" y="179803"/>
                  </a:cubicBezTo>
                  <a:cubicBezTo>
                    <a:pt x="482013" y="191909"/>
                    <a:pt x="485675" y="209287"/>
                    <a:pt x="480764" y="224547"/>
                  </a:cubicBezTo>
                  <a:cubicBezTo>
                    <a:pt x="496187" y="219689"/>
                    <a:pt x="513749" y="223312"/>
                    <a:pt x="525983" y="235418"/>
                  </a:cubicBezTo>
                  <a:cubicBezTo>
                    <a:pt x="543444" y="252695"/>
                    <a:pt x="543444" y="280708"/>
                    <a:pt x="525983" y="297984"/>
                  </a:cubicBezTo>
                  <a:cubicBezTo>
                    <a:pt x="513748" y="310092"/>
                    <a:pt x="496185" y="313715"/>
                    <a:pt x="480762" y="308855"/>
                  </a:cubicBezTo>
                  <a:cubicBezTo>
                    <a:pt x="485673" y="324116"/>
                    <a:pt x="482011" y="341493"/>
                    <a:pt x="469776" y="353600"/>
                  </a:cubicBezTo>
                  <a:cubicBezTo>
                    <a:pt x="457541" y="365707"/>
                    <a:pt x="439979" y="369330"/>
                    <a:pt x="424554" y="364469"/>
                  </a:cubicBezTo>
                  <a:cubicBezTo>
                    <a:pt x="429467" y="379731"/>
                    <a:pt x="425805" y="397108"/>
                    <a:pt x="413570" y="409215"/>
                  </a:cubicBezTo>
                  <a:cubicBezTo>
                    <a:pt x="401334" y="421321"/>
                    <a:pt x="383772" y="424945"/>
                    <a:pt x="368348" y="420084"/>
                  </a:cubicBezTo>
                  <a:cubicBezTo>
                    <a:pt x="373260" y="435346"/>
                    <a:pt x="369598" y="452724"/>
                    <a:pt x="357363" y="464830"/>
                  </a:cubicBezTo>
                  <a:cubicBezTo>
                    <a:pt x="345127" y="476936"/>
                    <a:pt x="327565" y="480560"/>
                    <a:pt x="312140" y="475699"/>
                  </a:cubicBezTo>
                  <a:cubicBezTo>
                    <a:pt x="317053" y="490961"/>
                    <a:pt x="313391" y="508339"/>
                    <a:pt x="301156" y="520445"/>
                  </a:cubicBezTo>
                  <a:cubicBezTo>
                    <a:pt x="283694" y="537722"/>
                    <a:pt x="255383" y="537722"/>
                    <a:pt x="237923" y="520445"/>
                  </a:cubicBezTo>
                  <a:cubicBezTo>
                    <a:pt x="225688" y="508339"/>
                    <a:pt x="222026" y="490962"/>
                    <a:pt x="226937" y="475701"/>
                  </a:cubicBezTo>
                  <a:cubicBezTo>
                    <a:pt x="211514" y="480560"/>
                    <a:pt x="193953" y="476935"/>
                    <a:pt x="181718" y="464830"/>
                  </a:cubicBezTo>
                  <a:cubicBezTo>
                    <a:pt x="169482" y="452723"/>
                    <a:pt x="165821" y="435345"/>
                    <a:pt x="170734" y="420083"/>
                  </a:cubicBezTo>
                  <a:cubicBezTo>
                    <a:pt x="155309" y="424946"/>
                    <a:pt x="137744" y="421322"/>
                    <a:pt x="125507" y="409215"/>
                  </a:cubicBezTo>
                  <a:cubicBezTo>
                    <a:pt x="113272" y="397109"/>
                    <a:pt x="109610" y="379732"/>
                    <a:pt x="114521" y="364470"/>
                  </a:cubicBezTo>
                  <a:cubicBezTo>
                    <a:pt x="99098" y="369329"/>
                    <a:pt x="81538" y="365706"/>
                    <a:pt x="69303" y="353600"/>
                  </a:cubicBezTo>
                  <a:cubicBezTo>
                    <a:pt x="57067" y="341493"/>
                    <a:pt x="53405" y="324116"/>
                    <a:pt x="58318" y="308855"/>
                  </a:cubicBezTo>
                  <a:cubicBezTo>
                    <a:pt x="42894" y="313715"/>
                    <a:pt x="25331" y="310092"/>
                    <a:pt x="13096" y="297984"/>
                  </a:cubicBezTo>
                  <a:cubicBezTo>
                    <a:pt x="-4365" y="280708"/>
                    <a:pt x="-4365" y="252696"/>
                    <a:pt x="13096" y="235418"/>
                  </a:cubicBezTo>
                  <a:cubicBezTo>
                    <a:pt x="25332" y="223311"/>
                    <a:pt x="42894" y="219688"/>
                    <a:pt x="58319" y="224548"/>
                  </a:cubicBezTo>
                  <a:cubicBezTo>
                    <a:pt x="53406" y="209287"/>
                    <a:pt x="57068" y="191910"/>
                    <a:pt x="69303" y="179804"/>
                  </a:cubicBezTo>
                  <a:cubicBezTo>
                    <a:pt x="81539" y="167696"/>
                    <a:pt x="99101" y="164073"/>
                    <a:pt x="114525" y="168933"/>
                  </a:cubicBezTo>
                  <a:cubicBezTo>
                    <a:pt x="109613" y="153672"/>
                    <a:pt x="113275" y="136295"/>
                    <a:pt x="125510" y="124188"/>
                  </a:cubicBezTo>
                  <a:cubicBezTo>
                    <a:pt x="137746" y="112081"/>
                    <a:pt x="155308" y="108458"/>
                    <a:pt x="170732" y="113318"/>
                  </a:cubicBezTo>
                  <a:cubicBezTo>
                    <a:pt x="165820" y="98057"/>
                    <a:pt x="169481" y="80680"/>
                    <a:pt x="181718" y="68573"/>
                  </a:cubicBezTo>
                  <a:cubicBezTo>
                    <a:pt x="193953" y="56467"/>
                    <a:pt x="211514" y="52843"/>
                    <a:pt x="226938" y="57703"/>
                  </a:cubicBezTo>
                  <a:cubicBezTo>
                    <a:pt x="222027" y="42442"/>
                    <a:pt x="225688" y="25064"/>
                    <a:pt x="237924" y="12958"/>
                  </a:cubicBezTo>
                  <a:cubicBezTo>
                    <a:pt x="255384" y="-4319"/>
                    <a:pt x="283695" y="-4319"/>
                    <a:pt x="301157" y="12958"/>
                  </a:cubicBezTo>
                  <a:close/>
                </a:path>
              </a:pathLst>
            </a:custGeom>
            <a:solidFill>
              <a:srgbClr val="FF8B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3885408" y="3516109"/>
              <a:ext cx="889000" cy="84862"/>
            </a:xfrm>
            <a:custGeom>
              <a:rect b="b" l="l" r="r" t="t"/>
              <a:pathLst>
                <a:path extrusionOk="0" h="84862" w="889000">
                  <a:moveTo>
                    <a:pt x="690394" y="641"/>
                  </a:moveTo>
                  <a:cubicBezTo>
                    <a:pt x="770555" y="6037"/>
                    <a:pt x="825724" y="12011"/>
                    <a:pt x="859698" y="21366"/>
                  </a:cubicBezTo>
                  <a:cubicBezTo>
                    <a:pt x="893673" y="30722"/>
                    <a:pt x="898231" y="40977"/>
                    <a:pt x="872704" y="50626"/>
                  </a:cubicBezTo>
                  <a:cubicBezTo>
                    <a:pt x="847175" y="60275"/>
                    <a:pt x="792909" y="68807"/>
                    <a:pt x="717884" y="74966"/>
                  </a:cubicBezTo>
                  <a:cubicBezTo>
                    <a:pt x="642858" y="81126"/>
                    <a:pt x="551034" y="84590"/>
                    <a:pt x="455916" y="84847"/>
                  </a:cubicBezTo>
                  <a:cubicBezTo>
                    <a:pt x="360798" y="85104"/>
                    <a:pt x="267406" y="82142"/>
                    <a:pt x="189475" y="76395"/>
                  </a:cubicBezTo>
                  <a:cubicBezTo>
                    <a:pt x="111544" y="70649"/>
                    <a:pt x="53186" y="62422"/>
                    <a:pt x="22985" y="52925"/>
                  </a:cubicBezTo>
                  <a:cubicBezTo>
                    <a:pt x="-7216" y="43426"/>
                    <a:pt x="-7666" y="33159"/>
                    <a:pt x="21699" y="23632"/>
                  </a:cubicBezTo>
                  <a:cubicBezTo>
                    <a:pt x="51065" y="14105"/>
                    <a:pt x="108698" y="5822"/>
                    <a:pt x="186122" y="0"/>
                  </a:cubicBezTo>
                  <a:lnTo>
                    <a:pt x="173313" y="17663"/>
                  </a:lnTo>
                  <a:cubicBezTo>
                    <a:pt x="153558" y="20571"/>
                    <a:pt x="138015" y="23798"/>
                    <a:pt x="127399" y="27243"/>
                  </a:cubicBezTo>
                  <a:cubicBezTo>
                    <a:pt x="105375" y="34387"/>
                    <a:pt x="105713" y="42088"/>
                    <a:pt x="128364" y="49211"/>
                  </a:cubicBezTo>
                  <a:cubicBezTo>
                    <a:pt x="151015" y="56335"/>
                    <a:pt x="194783" y="62505"/>
                    <a:pt x="253231" y="66814"/>
                  </a:cubicBezTo>
                  <a:cubicBezTo>
                    <a:pt x="311680" y="71125"/>
                    <a:pt x="381723" y="73346"/>
                    <a:pt x="453062" y="73153"/>
                  </a:cubicBezTo>
                  <a:cubicBezTo>
                    <a:pt x="524400" y="72961"/>
                    <a:pt x="593269" y="70363"/>
                    <a:pt x="649537" y="65743"/>
                  </a:cubicBezTo>
                  <a:cubicBezTo>
                    <a:pt x="705806" y="61123"/>
                    <a:pt x="746507" y="54724"/>
                    <a:pt x="765652" y="47488"/>
                  </a:cubicBezTo>
                  <a:cubicBezTo>
                    <a:pt x="784799" y="40251"/>
                    <a:pt x="781380" y="32560"/>
                    <a:pt x="755899" y="25542"/>
                  </a:cubicBezTo>
                  <a:cubicBezTo>
                    <a:pt x="743760" y="22201"/>
                    <a:pt x="726920" y="19095"/>
                    <a:pt x="706113" y="16322"/>
                  </a:cubicBezTo>
                  <a:lnTo>
                    <a:pt x="690394" y="641"/>
                  </a:lnTo>
                  <a:close/>
                </a:path>
              </a:pathLst>
            </a:custGeom>
            <a:solidFill>
              <a:srgbClr val="F5F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32"/>
          <p:cNvSpPr txBox="1"/>
          <p:nvPr>
            <p:ph type="title"/>
          </p:nvPr>
        </p:nvSpPr>
        <p:spPr>
          <a:xfrm>
            <a:off x="2483874" y="997487"/>
            <a:ext cx="7224252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Inter SemiBold"/>
              <a:buNone/>
              <a:defRPr b="1" i="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2487613" y="1808039"/>
            <a:ext cx="722051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0" i="0" sz="2400">
                <a:solidFill>
                  <a:schemeClr val="accent3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400"/>
              <a:buChar char="•"/>
              <a:defRPr>
                <a:solidFill>
                  <a:srgbClr val="D8D8D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000"/>
              <a:buChar char="•"/>
              <a:defRPr>
                <a:solidFill>
                  <a:srgbClr val="D8D8D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 Medium"/>
              <a:buNone/>
              <a:defRPr b="0" i="0" sz="4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nrope"/>
              <a:buNone/>
              <a:defRPr b="1" i="0" sz="4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4" name="Google Shape;294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21"/>
          <p:cNvSpPr txBox="1"/>
          <p:nvPr>
            <p:ph idx="12" type="sldNum"/>
          </p:nvPr>
        </p:nvSpPr>
        <p:spPr>
          <a:xfrm>
            <a:off x="9325495" y="640622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hyperlink" Target="https://unsplash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"/>
          <p:cNvSpPr txBox="1"/>
          <p:nvPr/>
        </p:nvSpPr>
        <p:spPr>
          <a:xfrm>
            <a:off x="0" y="2894725"/>
            <a:ext cx="7215600" cy="4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Musilarity</a:t>
            </a:r>
            <a:endParaRPr sz="96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5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Web Analytics 2024</a:t>
            </a:r>
            <a:endParaRPr i="1" sz="25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Amaia, Diego, Francisco, Alejandro</a:t>
            </a:r>
            <a:endParaRPr sz="2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lt1"/>
              </a:solidFill>
              <a:highlight>
                <a:schemeClr val="accent2"/>
              </a:highlight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cf6cb12e4_0_1402"/>
          <p:cNvSpPr/>
          <p:nvPr/>
        </p:nvSpPr>
        <p:spPr>
          <a:xfrm>
            <a:off x="-2984091" y="444909"/>
            <a:ext cx="5968200" cy="59682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31cf6cb12e4_0_1402"/>
          <p:cNvSpPr/>
          <p:nvPr/>
        </p:nvSpPr>
        <p:spPr>
          <a:xfrm>
            <a:off x="-2087568" y="1346348"/>
            <a:ext cx="4165200" cy="4165200"/>
          </a:xfrm>
          <a:prstGeom prst="ellipse">
            <a:avLst/>
          </a:prstGeom>
          <a:gradFill>
            <a:gsLst>
              <a:gs pos="0">
                <a:srgbClr val="FFB366"/>
              </a:gs>
              <a:gs pos="49000">
                <a:schemeClr val="accent5"/>
              </a:gs>
              <a:gs pos="100000">
                <a:schemeClr val="accent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70000" rotWithShape="0" algn="ctr" dir="5400000" dist="50800">
              <a:srgbClr val="FFB366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g31cf6cb12e4_0_1402"/>
          <p:cNvGrpSpPr/>
          <p:nvPr/>
        </p:nvGrpSpPr>
        <p:grpSpPr>
          <a:xfrm rot="665246">
            <a:off x="2222588" y="1778529"/>
            <a:ext cx="888968" cy="533381"/>
            <a:chOff x="5675729" y="4448216"/>
            <a:chExt cx="889000" cy="533400"/>
          </a:xfrm>
        </p:grpSpPr>
        <p:sp>
          <p:nvSpPr>
            <p:cNvPr id="469" name="Google Shape;469;g31cf6cb12e4_0_1402"/>
            <p:cNvSpPr/>
            <p:nvPr/>
          </p:nvSpPr>
          <p:spPr>
            <a:xfrm>
              <a:off x="5851925" y="4448216"/>
              <a:ext cx="539074" cy="533400"/>
            </a:xfrm>
            <a:custGeom>
              <a:rect b="b" l="l" r="r" t="t"/>
              <a:pathLst>
                <a:path extrusionOk="0" h="533400" w="539074">
                  <a:moveTo>
                    <a:pt x="213944" y="0"/>
                  </a:moveTo>
                  <a:lnTo>
                    <a:pt x="230476" y="73539"/>
                  </a:lnTo>
                  <a:lnTo>
                    <a:pt x="115400" y="40784"/>
                  </a:lnTo>
                  <a:lnTo>
                    <a:pt x="158837" y="103725"/>
                  </a:lnTo>
                  <a:lnTo>
                    <a:pt x="40844" y="117213"/>
                  </a:lnTo>
                  <a:lnTo>
                    <a:pt x="104379" y="158318"/>
                  </a:lnTo>
                  <a:lnTo>
                    <a:pt x="0" y="214516"/>
                  </a:lnTo>
                  <a:lnTo>
                    <a:pt x="73908" y="227683"/>
                  </a:lnTo>
                  <a:lnTo>
                    <a:pt x="0" y="321453"/>
                  </a:lnTo>
                  <a:lnTo>
                    <a:pt x="73908" y="305075"/>
                  </a:lnTo>
                  <a:lnTo>
                    <a:pt x="40844" y="417150"/>
                  </a:lnTo>
                  <a:lnTo>
                    <a:pt x="104379" y="376045"/>
                  </a:lnTo>
                  <a:lnTo>
                    <a:pt x="115400" y="492295"/>
                  </a:lnTo>
                  <a:lnTo>
                    <a:pt x="159486" y="431280"/>
                  </a:lnTo>
                  <a:lnTo>
                    <a:pt x="213944" y="533400"/>
                  </a:lnTo>
                  <a:lnTo>
                    <a:pt x="230476" y="456328"/>
                  </a:lnTo>
                  <a:lnTo>
                    <a:pt x="324806" y="533400"/>
                  </a:lnTo>
                  <a:lnTo>
                    <a:pt x="307625" y="460824"/>
                  </a:lnTo>
                  <a:lnTo>
                    <a:pt x="421729" y="492295"/>
                  </a:lnTo>
                  <a:lnTo>
                    <a:pt x="379912" y="431280"/>
                  </a:lnTo>
                  <a:lnTo>
                    <a:pt x="497906" y="417150"/>
                  </a:lnTo>
                  <a:lnTo>
                    <a:pt x="431778" y="376045"/>
                  </a:lnTo>
                  <a:lnTo>
                    <a:pt x="535185" y="321453"/>
                  </a:lnTo>
                  <a:lnTo>
                    <a:pt x="464193" y="305075"/>
                  </a:lnTo>
                  <a:lnTo>
                    <a:pt x="539075" y="214516"/>
                  </a:lnTo>
                  <a:lnTo>
                    <a:pt x="464193" y="227683"/>
                  </a:lnTo>
                  <a:lnTo>
                    <a:pt x="497906" y="117213"/>
                  </a:lnTo>
                  <a:lnTo>
                    <a:pt x="431778" y="158318"/>
                  </a:lnTo>
                  <a:lnTo>
                    <a:pt x="421729" y="40784"/>
                  </a:lnTo>
                  <a:lnTo>
                    <a:pt x="379912" y="103725"/>
                  </a:lnTo>
                  <a:lnTo>
                    <a:pt x="324806" y="0"/>
                  </a:lnTo>
                  <a:lnTo>
                    <a:pt x="307625" y="73539"/>
                  </a:lnTo>
                  <a:lnTo>
                    <a:pt x="213944" y="0"/>
                  </a:lnTo>
                  <a:close/>
                </a:path>
              </a:pathLst>
            </a:custGeom>
            <a:solidFill>
              <a:srgbClr val="12D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31cf6cb12e4_0_1402"/>
            <p:cNvSpPr/>
            <p:nvPr/>
          </p:nvSpPr>
          <p:spPr>
            <a:xfrm>
              <a:off x="5675729" y="4672757"/>
              <a:ext cx="889000" cy="89783"/>
            </a:xfrm>
            <a:custGeom>
              <a:rect b="b" l="l" r="r" t="t"/>
              <a:pathLst>
                <a:path extrusionOk="0" h="89783" w="889000">
                  <a:moveTo>
                    <a:pt x="702424" y="3372"/>
                  </a:moveTo>
                  <a:cubicBezTo>
                    <a:pt x="781254" y="9389"/>
                    <a:pt x="839598" y="17999"/>
                    <a:pt x="868591" y="27893"/>
                  </a:cubicBezTo>
                  <a:cubicBezTo>
                    <a:pt x="897584" y="37788"/>
                    <a:pt x="895641" y="48426"/>
                    <a:pt x="863058" y="58191"/>
                  </a:cubicBezTo>
                  <a:cubicBezTo>
                    <a:pt x="830475" y="67956"/>
                    <a:pt x="769033" y="76315"/>
                    <a:pt x="688067" y="81998"/>
                  </a:cubicBezTo>
                  <a:cubicBezTo>
                    <a:pt x="607100" y="87680"/>
                    <a:pt x="511034" y="90376"/>
                    <a:pt x="414464" y="89675"/>
                  </a:cubicBezTo>
                  <a:cubicBezTo>
                    <a:pt x="317893" y="88974"/>
                    <a:pt x="226097" y="84915"/>
                    <a:pt x="153021" y="78115"/>
                  </a:cubicBezTo>
                  <a:cubicBezTo>
                    <a:pt x="79946" y="71315"/>
                    <a:pt x="29584" y="62144"/>
                    <a:pt x="9589" y="51998"/>
                  </a:cubicBezTo>
                  <a:cubicBezTo>
                    <a:pt x="-10407" y="41851"/>
                    <a:pt x="1056" y="31282"/>
                    <a:pt x="42236" y="21897"/>
                  </a:cubicBezTo>
                  <a:cubicBezTo>
                    <a:pt x="83417" y="12512"/>
                    <a:pt x="152063" y="4823"/>
                    <a:pt x="237746" y="0"/>
                  </a:cubicBezTo>
                  <a:lnTo>
                    <a:pt x="255351" y="4059"/>
                  </a:lnTo>
                  <a:lnTo>
                    <a:pt x="242304" y="13760"/>
                  </a:lnTo>
                  <a:cubicBezTo>
                    <a:pt x="178041" y="17377"/>
                    <a:pt x="173688" y="19923"/>
                    <a:pt x="142803" y="26962"/>
                  </a:cubicBezTo>
                  <a:cubicBezTo>
                    <a:pt x="111918" y="34001"/>
                    <a:pt x="103320" y="41928"/>
                    <a:pt x="118316" y="49538"/>
                  </a:cubicBezTo>
                  <a:cubicBezTo>
                    <a:pt x="133313" y="57148"/>
                    <a:pt x="171084" y="64026"/>
                    <a:pt x="225891" y="69126"/>
                  </a:cubicBezTo>
                  <a:cubicBezTo>
                    <a:pt x="280698" y="74226"/>
                    <a:pt x="349545" y="77271"/>
                    <a:pt x="421973" y="77796"/>
                  </a:cubicBezTo>
                  <a:cubicBezTo>
                    <a:pt x="494400" y="78322"/>
                    <a:pt x="566450" y="76300"/>
                    <a:pt x="627175" y="72038"/>
                  </a:cubicBezTo>
                  <a:cubicBezTo>
                    <a:pt x="687901" y="67776"/>
                    <a:pt x="733982" y="61507"/>
                    <a:pt x="758419" y="54183"/>
                  </a:cubicBezTo>
                  <a:cubicBezTo>
                    <a:pt x="782856" y="46859"/>
                    <a:pt x="784313" y="38881"/>
                    <a:pt x="762568" y="31460"/>
                  </a:cubicBezTo>
                  <a:cubicBezTo>
                    <a:pt x="740824" y="24039"/>
                    <a:pt x="750427" y="22660"/>
                    <a:pt x="691303" y="18147"/>
                  </a:cubicBezTo>
                  <a:lnTo>
                    <a:pt x="702424" y="3372"/>
                  </a:lnTo>
                  <a:close/>
                </a:path>
              </a:pathLst>
            </a:custGeom>
            <a:solidFill>
              <a:srgbClr val="FD8A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g31cf6cb12e4_0_1402"/>
          <p:cNvGrpSpPr/>
          <p:nvPr/>
        </p:nvGrpSpPr>
        <p:grpSpPr>
          <a:xfrm rot="-946241">
            <a:off x="1273907" y="718237"/>
            <a:ext cx="889040" cy="533424"/>
            <a:chOff x="7135992" y="3638262"/>
            <a:chExt cx="889000" cy="533400"/>
          </a:xfrm>
        </p:grpSpPr>
        <p:sp>
          <p:nvSpPr>
            <p:cNvPr id="472" name="Google Shape;472;g31cf6cb12e4_0_1402"/>
            <p:cNvSpPr/>
            <p:nvPr/>
          </p:nvSpPr>
          <p:spPr>
            <a:xfrm>
              <a:off x="7312188" y="3638262"/>
              <a:ext cx="539074" cy="533400"/>
            </a:xfrm>
            <a:custGeom>
              <a:rect b="b" l="l" r="r" t="t"/>
              <a:pathLst>
                <a:path extrusionOk="0" h="533400" w="539074">
                  <a:moveTo>
                    <a:pt x="269537" y="0"/>
                  </a:moveTo>
                  <a:lnTo>
                    <a:pt x="297331" y="57810"/>
                  </a:lnTo>
                  <a:lnTo>
                    <a:pt x="339298" y="9088"/>
                  </a:lnTo>
                  <a:lnTo>
                    <a:pt x="351024" y="72045"/>
                  </a:lnTo>
                  <a:lnTo>
                    <a:pt x="404306" y="35731"/>
                  </a:lnTo>
                  <a:lnTo>
                    <a:pt x="399163" y="99546"/>
                  </a:lnTo>
                  <a:lnTo>
                    <a:pt x="460128" y="78115"/>
                  </a:lnTo>
                  <a:lnTo>
                    <a:pt x="438469" y="138438"/>
                  </a:lnTo>
                  <a:lnTo>
                    <a:pt x="502963" y="133350"/>
                  </a:lnTo>
                  <a:lnTo>
                    <a:pt x="466263" y="186071"/>
                  </a:lnTo>
                  <a:lnTo>
                    <a:pt x="529890" y="197673"/>
                  </a:lnTo>
                  <a:lnTo>
                    <a:pt x="480650" y="239199"/>
                  </a:lnTo>
                  <a:lnTo>
                    <a:pt x="539075" y="266700"/>
                  </a:lnTo>
                  <a:lnTo>
                    <a:pt x="480650" y="294201"/>
                  </a:lnTo>
                  <a:lnTo>
                    <a:pt x="529890" y="335727"/>
                  </a:lnTo>
                  <a:lnTo>
                    <a:pt x="466263" y="347329"/>
                  </a:lnTo>
                  <a:lnTo>
                    <a:pt x="502963" y="400050"/>
                  </a:lnTo>
                  <a:lnTo>
                    <a:pt x="438469" y="394962"/>
                  </a:lnTo>
                  <a:lnTo>
                    <a:pt x="460128" y="455285"/>
                  </a:lnTo>
                  <a:lnTo>
                    <a:pt x="399163" y="433854"/>
                  </a:lnTo>
                  <a:lnTo>
                    <a:pt x="404306" y="497669"/>
                  </a:lnTo>
                  <a:lnTo>
                    <a:pt x="351024" y="461355"/>
                  </a:lnTo>
                  <a:lnTo>
                    <a:pt x="339298" y="524313"/>
                  </a:lnTo>
                  <a:lnTo>
                    <a:pt x="297331" y="475591"/>
                  </a:lnTo>
                  <a:lnTo>
                    <a:pt x="269537" y="533400"/>
                  </a:lnTo>
                  <a:lnTo>
                    <a:pt x="241744" y="475591"/>
                  </a:lnTo>
                  <a:lnTo>
                    <a:pt x="199775" y="524313"/>
                  </a:lnTo>
                  <a:lnTo>
                    <a:pt x="188051" y="461355"/>
                  </a:lnTo>
                  <a:lnTo>
                    <a:pt x="134769" y="497669"/>
                  </a:lnTo>
                  <a:lnTo>
                    <a:pt x="139911" y="433854"/>
                  </a:lnTo>
                  <a:lnTo>
                    <a:pt x="78945" y="455285"/>
                  </a:lnTo>
                  <a:lnTo>
                    <a:pt x="100605" y="394962"/>
                  </a:lnTo>
                  <a:lnTo>
                    <a:pt x="36110" y="400050"/>
                  </a:lnTo>
                  <a:lnTo>
                    <a:pt x="72811" y="347329"/>
                  </a:lnTo>
                  <a:lnTo>
                    <a:pt x="9184" y="335727"/>
                  </a:lnTo>
                  <a:lnTo>
                    <a:pt x="58424" y="294201"/>
                  </a:lnTo>
                  <a:lnTo>
                    <a:pt x="0" y="266700"/>
                  </a:lnTo>
                  <a:lnTo>
                    <a:pt x="58424" y="239199"/>
                  </a:lnTo>
                  <a:lnTo>
                    <a:pt x="9184" y="197673"/>
                  </a:lnTo>
                  <a:lnTo>
                    <a:pt x="72811" y="186071"/>
                  </a:lnTo>
                  <a:lnTo>
                    <a:pt x="36110" y="133350"/>
                  </a:lnTo>
                  <a:lnTo>
                    <a:pt x="100605" y="138438"/>
                  </a:lnTo>
                  <a:lnTo>
                    <a:pt x="78945" y="78115"/>
                  </a:lnTo>
                  <a:lnTo>
                    <a:pt x="139911" y="99546"/>
                  </a:lnTo>
                  <a:lnTo>
                    <a:pt x="134769" y="35731"/>
                  </a:lnTo>
                  <a:lnTo>
                    <a:pt x="188051" y="72045"/>
                  </a:lnTo>
                  <a:lnTo>
                    <a:pt x="199775" y="9088"/>
                  </a:lnTo>
                  <a:lnTo>
                    <a:pt x="241744" y="57810"/>
                  </a:lnTo>
                  <a:lnTo>
                    <a:pt x="269537" y="0"/>
                  </a:lnTo>
                  <a:close/>
                </a:path>
              </a:pathLst>
            </a:custGeom>
            <a:solidFill>
              <a:srgbClr val="F5F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31cf6cb12e4_0_1402"/>
            <p:cNvSpPr/>
            <p:nvPr/>
          </p:nvSpPr>
          <p:spPr>
            <a:xfrm>
              <a:off x="7135992" y="3868984"/>
              <a:ext cx="889000" cy="87445"/>
            </a:xfrm>
            <a:custGeom>
              <a:rect b="b" l="l" r="r" t="t"/>
              <a:pathLst>
                <a:path extrusionOk="0" h="87445" w="889000">
                  <a:moveTo>
                    <a:pt x="666254" y="106"/>
                  </a:moveTo>
                  <a:cubicBezTo>
                    <a:pt x="751175" y="5252"/>
                    <a:pt x="817564" y="13207"/>
                    <a:pt x="855097" y="22734"/>
                  </a:cubicBezTo>
                  <a:cubicBezTo>
                    <a:pt x="892631" y="32261"/>
                    <a:pt x="899205" y="42827"/>
                    <a:pt x="873797" y="52789"/>
                  </a:cubicBezTo>
                  <a:cubicBezTo>
                    <a:pt x="848390" y="62750"/>
                    <a:pt x="792425" y="71550"/>
                    <a:pt x="714606" y="77817"/>
                  </a:cubicBezTo>
                  <a:cubicBezTo>
                    <a:pt x="636786" y="84084"/>
                    <a:pt x="541473" y="87470"/>
                    <a:pt x="443487" y="87446"/>
                  </a:cubicBezTo>
                  <a:cubicBezTo>
                    <a:pt x="345502" y="87422"/>
                    <a:pt x="250337" y="83992"/>
                    <a:pt x="172789" y="77687"/>
                  </a:cubicBezTo>
                  <a:cubicBezTo>
                    <a:pt x="95242" y="71382"/>
                    <a:pt x="39658" y="62557"/>
                    <a:pt x="14682" y="52583"/>
                  </a:cubicBezTo>
                  <a:cubicBezTo>
                    <a:pt x="-10293" y="42609"/>
                    <a:pt x="-3262" y="32047"/>
                    <a:pt x="34683" y="22538"/>
                  </a:cubicBezTo>
                  <a:cubicBezTo>
                    <a:pt x="72628" y="13028"/>
                    <a:pt x="139361" y="5105"/>
                    <a:pt x="224504" y="0"/>
                  </a:cubicBezTo>
                  <a:lnTo>
                    <a:pt x="236436" y="7904"/>
                  </a:lnTo>
                  <a:lnTo>
                    <a:pt x="226979" y="12583"/>
                  </a:lnTo>
                  <a:cubicBezTo>
                    <a:pt x="163122" y="16411"/>
                    <a:pt x="165596" y="19935"/>
                    <a:pt x="137138" y="27068"/>
                  </a:cubicBezTo>
                  <a:cubicBezTo>
                    <a:pt x="108678" y="34199"/>
                    <a:pt x="103405" y="42122"/>
                    <a:pt x="122137" y="49602"/>
                  </a:cubicBezTo>
                  <a:cubicBezTo>
                    <a:pt x="140869" y="57082"/>
                    <a:pt x="182556" y="63701"/>
                    <a:pt x="240717" y="68430"/>
                  </a:cubicBezTo>
                  <a:cubicBezTo>
                    <a:pt x="298878" y="73158"/>
                    <a:pt x="370251" y="75732"/>
                    <a:pt x="443741" y="75748"/>
                  </a:cubicBezTo>
                  <a:cubicBezTo>
                    <a:pt x="517230" y="75766"/>
                    <a:pt x="588715" y="73227"/>
                    <a:pt x="647079" y="68527"/>
                  </a:cubicBezTo>
                  <a:cubicBezTo>
                    <a:pt x="705444" y="63826"/>
                    <a:pt x="747417" y="57227"/>
                    <a:pt x="766473" y="49756"/>
                  </a:cubicBezTo>
                  <a:cubicBezTo>
                    <a:pt x="785528" y="42285"/>
                    <a:pt x="780598" y="34360"/>
                    <a:pt x="752448" y="27215"/>
                  </a:cubicBezTo>
                  <a:cubicBezTo>
                    <a:pt x="724298" y="20069"/>
                    <a:pt x="734236" y="18723"/>
                    <a:pt x="670545" y="14864"/>
                  </a:cubicBezTo>
                  <a:lnTo>
                    <a:pt x="652564" y="7904"/>
                  </a:lnTo>
                  <a:lnTo>
                    <a:pt x="666254" y="106"/>
                  </a:lnTo>
                  <a:close/>
                </a:path>
              </a:pathLst>
            </a:custGeom>
            <a:solidFill>
              <a:srgbClr val="12D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g31cf6cb12e4_0_1402"/>
          <p:cNvSpPr txBox="1"/>
          <p:nvPr/>
        </p:nvSpPr>
        <p:spPr>
          <a:xfrm>
            <a:off x="2655238" y="758958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1cf6cb12e4_0_1402"/>
          <p:cNvSpPr txBox="1"/>
          <p:nvPr/>
        </p:nvSpPr>
        <p:spPr>
          <a:xfrm>
            <a:off x="3461483" y="1862369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31cf6cb12e4_0_1402"/>
          <p:cNvSpPr txBox="1"/>
          <p:nvPr/>
        </p:nvSpPr>
        <p:spPr>
          <a:xfrm>
            <a:off x="3079200" y="758950"/>
            <a:ext cx="67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Spotify API</a:t>
            </a:r>
            <a:r>
              <a:rPr lang="en-GB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ints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7" name="Google Shape;477;g31cf6cb12e4_0_1402"/>
          <p:cNvSpPr txBox="1"/>
          <p:nvPr/>
        </p:nvSpPr>
        <p:spPr>
          <a:xfrm>
            <a:off x="3885445" y="1862369"/>
            <a:ext cx="38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Scope &amp; authentication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8" name="Google Shape;478;g31cf6cb12e4_0_1402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31cf6cb12e4_0_1402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31cf6cb12e4_0_1402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31cf6cb12e4_0_1402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31cf6cb12e4_0_1402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31cf6cb12e4_0_1402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31cf6cb12e4_0_1402"/>
          <p:cNvSpPr txBox="1"/>
          <p:nvPr/>
        </p:nvSpPr>
        <p:spPr>
          <a:xfrm>
            <a:off x="4229750" y="3193075"/>
            <a:ext cx="690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Data retrieval</a:t>
            </a:r>
            <a:endParaRPr sz="2400">
              <a:solidFill>
                <a:schemeClr val="accent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485" name="Google Shape;485;g31cf6cb12e4_0_1402"/>
          <p:cNvGrpSpPr/>
          <p:nvPr/>
        </p:nvGrpSpPr>
        <p:grpSpPr>
          <a:xfrm>
            <a:off x="2529758" y="3162297"/>
            <a:ext cx="889000" cy="533403"/>
            <a:chOff x="3885408" y="3282802"/>
            <a:chExt cx="889000" cy="533403"/>
          </a:xfrm>
        </p:grpSpPr>
        <p:sp>
          <p:nvSpPr>
            <p:cNvPr id="486" name="Google Shape;486;g31cf6cb12e4_0_1402"/>
            <p:cNvSpPr/>
            <p:nvPr/>
          </p:nvSpPr>
          <p:spPr>
            <a:xfrm>
              <a:off x="4055642" y="3282802"/>
              <a:ext cx="539078" cy="533403"/>
            </a:xfrm>
            <a:custGeom>
              <a:rect b="b" l="l" r="r" t="t"/>
              <a:pathLst>
                <a:path extrusionOk="0" h="533403" w="539078">
                  <a:moveTo>
                    <a:pt x="301157" y="12958"/>
                  </a:moveTo>
                  <a:cubicBezTo>
                    <a:pt x="313392" y="25064"/>
                    <a:pt x="317054" y="42442"/>
                    <a:pt x="312141" y="57703"/>
                  </a:cubicBezTo>
                  <a:cubicBezTo>
                    <a:pt x="327566" y="52843"/>
                    <a:pt x="345127" y="56467"/>
                    <a:pt x="357363" y="68573"/>
                  </a:cubicBezTo>
                  <a:cubicBezTo>
                    <a:pt x="369598" y="80679"/>
                    <a:pt x="373260" y="98056"/>
                    <a:pt x="368349" y="113318"/>
                  </a:cubicBezTo>
                  <a:cubicBezTo>
                    <a:pt x="383772" y="108459"/>
                    <a:pt x="401333" y="112082"/>
                    <a:pt x="413567" y="124188"/>
                  </a:cubicBezTo>
                  <a:cubicBezTo>
                    <a:pt x="425803" y="136295"/>
                    <a:pt x="429465" y="153673"/>
                    <a:pt x="424552" y="168935"/>
                  </a:cubicBezTo>
                  <a:cubicBezTo>
                    <a:pt x="439977" y="164073"/>
                    <a:pt x="457542" y="167695"/>
                    <a:pt x="469778" y="179803"/>
                  </a:cubicBezTo>
                  <a:cubicBezTo>
                    <a:pt x="482013" y="191909"/>
                    <a:pt x="485675" y="209287"/>
                    <a:pt x="480764" y="224547"/>
                  </a:cubicBezTo>
                  <a:cubicBezTo>
                    <a:pt x="496187" y="219689"/>
                    <a:pt x="513749" y="223312"/>
                    <a:pt x="525983" y="235418"/>
                  </a:cubicBezTo>
                  <a:cubicBezTo>
                    <a:pt x="543444" y="252695"/>
                    <a:pt x="543444" y="280708"/>
                    <a:pt x="525983" y="297984"/>
                  </a:cubicBezTo>
                  <a:cubicBezTo>
                    <a:pt x="513748" y="310092"/>
                    <a:pt x="496185" y="313715"/>
                    <a:pt x="480762" y="308855"/>
                  </a:cubicBezTo>
                  <a:cubicBezTo>
                    <a:pt x="485673" y="324116"/>
                    <a:pt x="482011" y="341493"/>
                    <a:pt x="469776" y="353600"/>
                  </a:cubicBezTo>
                  <a:cubicBezTo>
                    <a:pt x="457541" y="365707"/>
                    <a:pt x="439979" y="369330"/>
                    <a:pt x="424554" y="364469"/>
                  </a:cubicBezTo>
                  <a:cubicBezTo>
                    <a:pt x="429467" y="379731"/>
                    <a:pt x="425805" y="397108"/>
                    <a:pt x="413570" y="409215"/>
                  </a:cubicBezTo>
                  <a:cubicBezTo>
                    <a:pt x="401334" y="421321"/>
                    <a:pt x="383772" y="424945"/>
                    <a:pt x="368348" y="420084"/>
                  </a:cubicBezTo>
                  <a:cubicBezTo>
                    <a:pt x="373260" y="435346"/>
                    <a:pt x="369598" y="452724"/>
                    <a:pt x="357363" y="464830"/>
                  </a:cubicBezTo>
                  <a:cubicBezTo>
                    <a:pt x="345127" y="476936"/>
                    <a:pt x="327565" y="480560"/>
                    <a:pt x="312140" y="475699"/>
                  </a:cubicBezTo>
                  <a:cubicBezTo>
                    <a:pt x="317053" y="490961"/>
                    <a:pt x="313391" y="508339"/>
                    <a:pt x="301156" y="520445"/>
                  </a:cubicBezTo>
                  <a:cubicBezTo>
                    <a:pt x="283694" y="537722"/>
                    <a:pt x="255383" y="537722"/>
                    <a:pt x="237923" y="520445"/>
                  </a:cubicBezTo>
                  <a:cubicBezTo>
                    <a:pt x="225688" y="508339"/>
                    <a:pt x="222026" y="490962"/>
                    <a:pt x="226937" y="475701"/>
                  </a:cubicBezTo>
                  <a:cubicBezTo>
                    <a:pt x="211514" y="480560"/>
                    <a:pt x="193953" y="476935"/>
                    <a:pt x="181718" y="464830"/>
                  </a:cubicBezTo>
                  <a:cubicBezTo>
                    <a:pt x="169482" y="452723"/>
                    <a:pt x="165821" y="435345"/>
                    <a:pt x="170734" y="420083"/>
                  </a:cubicBezTo>
                  <a:cubicBezTo>
                    <a:pt x="155309" y="424946"/>
                    <a:pt x="137744" y="421322"/>
                    <a:pt x="125507" y="409215"/>
                  </a:cubicBezTo>
                  <a:cubicBezTo>
                    <a:pt x="113272" y="397109"/>
                    <a:pt x="109610" y="379732"/>
                    <a:pt x="114521" y="364470"/>
                  </a:cubicBezTo>
                  <a:cubicBezTo>
                    <a:pt x="99098" y="369329"/>
                    <a:pt x="81538" y="365706"/>
                    <a:pt x="69303" y="353600"/>
                  </a:cubicBezTo>
                  <a:cubicBezTo>
                    <a:pt x="57067" y="341493"/>
                    <a:pt x="53405" y="324116"/>
                    <a:pt x="58318" y="308855"/>
                  </a:cubicBezTo>
                  <a:cubicBezTo>
                    <a:pt x="42894" y="313715"/>
                    <a:pt x="25331" y="310092"/>
                    <a:pt x="13096" y="297984"/>
                  </a:cubicBezTo>
                  <a:cubicBezTo>
                    <a:pt x="-4365" y="280708"/>
                    <a:pt x="-4365" y="252696"/>
                    <a:pt x="13096" y="235418"/>
                  </a:cubicBezTo>
                  <a:cubicBezTo>
                    <a:pt x="25332" y="223311"/>
                    <a:pt x="42894" y="219688"/>
                    <a:pt x="58319" y="224548"/>
                  </a:cubicBezTo>
                  <a:cubicBezTo>
                    <a:pt x="53406" y="209287"/>
                    <a:pt x="57068" y="191910"/>
                    <a:pt x="69303" y="179804"/>
                  </a:cubicBezTo>
                  <a:cubicBezTo>
                    <a:pt x="81539" y="167696"/>
                    <a:pt x="99101" y="164073"/>
                    <a:pt x="114525" y="168933"/>
                  </a:cubicBezTo>
                  <a:cubicBezTo>
                    <a:pt x="109613" y="153672"/>
                    <a:pt x="113275" y="136295"/>
                    <a:pt x="125510" y="124188"/>
                  </a:cubicBezTo>
                  <a:cubicBezTo>
                    <a:pt x="137746" y="112081"/>
                    <a:pt x="155308" y="108458"/>
                    <a:pt x="170732" y="113318"/>
                  </a:cubicBezTo>
                  <a:cubicBezTo>
                    <a:pt x="165820" y="98057"/>
                    <a:pt x="169481" y="80680"/>
                    <a:pt x="181718" y="68573"/>
                  </a:cubicBezTo>
                  <a:cubicBezTo>
                    <a:pt x="193953" y="56467"/>
                    <a:pt x="211514" y="52843"/>
                    <a:pt x="226938" y="57703"/>
                  </a:cubicBezTo>
                  <a:cubicBezTo>
                    <a:pt x="222027" y="42442"/>
                    <a:pt x="225688" y="25064"/>
                    <a:pt x="237924" y="12958"/>
                  </a:cubicBezTo>
                  <a:cubicBezTo>
                    <a:pt x="255384" y="-4319"/>
                    <a:pt x="283695" y="-4319"/>
                    <a:pt x="301157" y="12958"/>
                  </a:cubicBezTo>
                  <a:close/>
                </a:path>
              </a:pathLst>
            </a:custGeom>
            <a:solidFill>
              <a:srgbClr val="FF8B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31cf6cb12e4_0_1402"/>
            <p:cNvSpPr/>
            <p:nvPr/>
          </p:nvSpPr>
          <p:spPr>
            <a:xfrm>
              <a:off x="3885408" y="3516109"/>
              <a:ext cx="889000" cy="84862"/>
            </a:xfrm>
            <a:custGeom>
              <a:rect b="b" l="l" r="r" t="t"/>
              <a:pathLst>
                <a:path extrusionOk="0" h="84862" w="889000">
                  <a:moveTo>
                    <a:pt x="690394" y="641"/>
                  </a:moveTo>
                  <a:cubicBezTo>
                    <a:pt x="770555" y="6037"/>
                    <a:pt x="825724" y="12011"/>
                    <a:pt x="859698" y="21366"/>
                  </a:cubicBezTo>
                  <a:cubicBezTo>
                    <a:pt x="893673" y="30722"/>
                    <a:pt x="898231" y="40977"/>
                    <a:pt x="872704" y="50626"/>
                  </a:cubicBezTo>
                  <a:cubicBezTo>
                    <a:pt x="847175" y="60275"/>
                    <a:pt x="792909" y="68807"/>
                    <a:pt x="717884" y="74966"/>
                  </a:cubicBezTo>
                  <a:cubicBezTo>
                    <a:pt x="642858" y="81126"/>
                    <a:pt x="551034" y="84590"/>
                    <a:pt x="455916" y="84847"/>
                  </a:cubicBezTo>
                  <a:cubicBezTo>
                    <a:pt x="360798" y="85104"/>
                    <a:pt x="267406" y="82142"/>
                    <a:pt x="189475" y="76395"/>
                  </a:cubicBezTo>
                  <a:cubicBezTo>
                    <a:pt x="111544" y="70649"/>
                    <a:pt x="53186" y="62422"/>
                    <a:pt x="22985" y="52925"/>
                  </a:cubicBezTo>
                  <a:cubicBezTo>
                    <a:pt x="-7216" y="43426"/>
                    <a:pt x="-7666" y="33159"/>
                    <a:pt x="21699" y="23632"/>
                  </a:cubicBezTo>
                  <a:cubicBezTo>
                    <a:pt x="51065" y="14105"/>
                    <a:pt x="108698" y="5822"/>
                    <a:pt x="186122" y="0"/>
                  </a:cubicBezTo>
                  <a:lnTo>
                    <a:pt x="173313" y="17663"/>
                  </a:lnTo>
                  <a:cubicBezTo>
                    <a:pt x="153558" y="20571"/>
                    <a:pt x="138015" y="23798"/>
                    <a:pt x="127399" y="27243"/>
                  </a:cubicBezTo>
                  <a:cubicBezTo>
                    <a:pt x="105375" y="34387"/>
                    <a:pt x="105713" y="42088"/>
                    <a:pt x="128364" y="49211"/>
                  </a:cubicBezTo>
                  <a:cubicBezTo>
                    <a:pt x="151015" y="56335"/>
                    <a:pt x="194783" y="62505"/>
                    <a:pt x="253231" y="66814"/>
                  </a:cubicBezTo>
                  <a:cubicBezTo>
                    <a:pt x="311680" y="71125"/>
                    <a:pt x="381723" y="73346"/>
                    <a:pt x="453062" y="73153"/>
                  </a:cubicBezTo>
                  <a:cubicBezTo>
                    <a:pt x="524400" y="72961"/>
                    <a:pt x="593269" y="70363"/>
                    <a:pt x="649537" y="65743"/>
                  </a:cubicBezTo>
                  <a:cubicBezTo>
                    <a:pt x="705806" y="61123"/>
                    <a:pt x="746507" y="54724"/>
                    <a:pt x="765652" y="47488"/>
                  </a:cubicBezTo>
                  <a:cubicBezTo>
                    <a:pt x="784799" y="40251"/>
                    <a:pt x="781380" y="32560"/>
                    <a:pt x="755899" y="25542"/>
                  </a:cubicBezTo>
                  <a:cubicBezTo>
                    <a:pt x="743760" y="22201"/>
                    <a:pt x="726920" y="19095"/>
                    <a:pt x="706113" y="16322"/>
                  </a:cubicBezTo>
                  <a:lnTo>
                    <a:pt x="690394" y="641"/>
                  </a:lnTo>
                  <a:close/>
                </a:path>
              </a:pathLst>
            </a:custGeom>
            <a:solidFill>
              <a:srgbClr val="F5F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g31cf6cb12e4_0_1402"/>
          <p:cNvGrpSpPr/>
          <p:nvPr/>
        </p:nvGrpSpPr>
        <p:grpSpPr>
          <a:xfrm>
            <a:off x="2193559" y="4550601"/>
            <a:ext cx="889001" cy="474298"/>
            <a:chOff x="5599409" y="2981017"/>
            <a:chExt cx="889001" cy="474298"/>
          </a:xfrm>
        </p:grpSpPr>
        <p:sp>
          <p:nvSpPr>
            <p:cNvPr id="489" name="Google Shape;489;g31cf6cb12e4_0_1402"/>
            <p:cNvSpPr/>
            <p:nvPr/>
          </p:nvSpPr>
          <p:spPr>
            <a:xfrm>
              <a:off x="5807478" y="2981017"/>
              <a:ext cx="478829" cy="474298"/>
            </a:xfrm>
            <a:custGeom>
              <a:rect b="b" l="l" r="r" t="t"/>
              <a:pathLst>
                <a:path extrusionOk="0" h="474298" w="478829">
                  <a:moveTo>
                    <a:pt x="161754" y="33449"/>
                  </a:moveTo>
                  <a:cubicBezTo>
                    <a:pt x="204229" y="75948"/>
                    <a:pt x="273090" y="75948"/>
                    <a:pt x="315566" y="33449"/>
                  </a:cubicBezTo>
                  <a:cubicBezTo>
                    <a:pt x="325492" y="23517"/>
                    <a:pt x="333098" y="12143"/>
                    <a:pt x="338386" y="0"/>
                  </a:cubicBezTo>
                  <a:cubicBezTo>
                    <a:pt x="339168" y="329"/>
                    <a:pt x="339949" y="662"/>
                    <a:pt x="340726" y="998"/>
                  </a:cubicBezTo>
                  <a:cubicBezTo>
                    <a:pt x="335890" y="13319"/>
                    <a:pt x="333234" y="26735"/>
                    <a:pt x="333234" y="40772"/>
                  </a:cubicBezTo>
                  <a:cubicBezTo>
                    <a:pt x="333234" y="100873"/>
                    <a:pt x="381928" y="149594"/>
                    <a:pt x="441995" y="149594"/>
                  </a:cubicBezTo>
                  <a:cubicBezTo>
                    <a:pt x="454544" y="149594"/>
                    <a:pt x="466596" y="147467"/>
                    <a:pt x="477811" y="143555"/>
                  </a:cubicBezTo>
                  <a:cubicBezTo>
                    <a:pt x="478155" y="144447"/>
                    <a:pt x="478495" y="145342"/>
                    <a:pt x="478830" y="146238"/>
                  </a:cubicBezTo>
                  <a:cubicBezTo>
                    <a:pt x="468162" y="151404"/>
                    <a:pt x="458164" y="158414"/>
                    <a:pt x="449312" y="167272"/>
                  </a:cubicBezTo>
                  <a:cubicBezTo>
                    <a:pt x="406839" y="209771"/>
                    <a:pt x="406839" y="278671"/>
                    <a:pt x="449312" y="321168"/>
                  </a:cubicBezTo>
                  <a:cubicBezTo>
                    <a:pt x="456551" y="328411"/>
                    <a:pt x="464555" y="334420"/>
                    <a:pt x="473066" y="339194"/>
                  </a:cubicBezTo>
                  <a:cubicBezTo>
                    <a:pt x="472519" y="340425"/>
                    <a:pt x="471964" y="341651"/>
                    <a:pt x="471399" y="342872"/>
                  </a:cubicBezTo>
                  <a:cubicBezTo>
                    <a:pt x="462045" y="340250"/>
                    <a:pt x="452184" y="338849"/>
                    <a:pt x="441995" y="338849"/>
                  </a:cubicBezTo>
                  <a:cubicBezTo>
                    <a:pt x="381928" y="338849"/>
                    <a:pt x="333234" y="387569"/>
                    <a:pt x="333234" y="447670"/>
                  </a:cubicBezTo>
                  <a:cubicBezTo>
                    <a:pt x="333234" y="456135"/>
                    <a:pt x="334199" y="464374"/>
                    <a:pt x="336028" y="472283"/>
                  </a:cubicBezTo>
                  <a:cubicBezTo>
                    <a:pt x="334340" y="472972"/>
                    <a:pt x="332645" y="473644"/>
                    <a:pt x="330939" y="474298"/>
                  </a:cubicBezTo>
                  <a:cubicBezTo>
                    <a:pt x="326652" y="467440"/>
                    <a:pt x="321528" y="460955"/>
                    <a:pt x="315566" y="454992"/>
                  </a:cubicBezTo>
                  <a:cubicBezTo>
                    <a:pt x="273090" y="412494"/>
                    <a:pt x="204229" y="412494"/>
                    <a:pt x="161754" y="454992"/>
                  </a:cubicBezTo>
                  <a:cubicBezTo>
                    <a:pt x="155953" y="460795"/>
                    <a:pt x="150947" y="467091"/>
                    <a:pt x="146731" y="473743"/>
                  </a:cubicBezTo>
                  <a:cubicBezTo>
                    <a:pt x="144960" y="473050"/>
                    <a:pt x="143198" y="472339"/>
                    <a:pt x="141446" y="471609"/>
                  </a:cubicBezTo>
                  <a:cubicBezTo>
                    <a:pt x="143173" y="463906"/>
                    <a:pt x="144085" y="455895"/>
                    <a:pt x="144085" y="447670"/>
                  </a:cubicBezTo>
                  <a:cubicBezTo>
                    <a:pt x="144085" y="387569"/>
                    <a:pt x="95392" y="338849"/>
                    <a:pt x="35325" y="338849"/>
                  </a:cubicBezTo>
                  <a:cubicBezTo>
                    <a:pt x="25710" y="338849"/>
                    <a:pt x="16387" y="340097"/>
                    <a:pt x="7508" y="342440"/>
                  </a:cubicBezTo>
                  <a:cubicBezTo>
                    <a:pt x="6888" y="341092"/>
                    <a:pt x="6278" y="339738"/>
                    <a:pt x="5680" y="338378"/>
                  </a:cubicBezTo>
                  <a:cubicBezTo>
                    <a:pt x="13657" y="333742"/>
                    <a:pt x="21175" y="328004"/>
                    <a:pt x="28007" y="321168"/>
                  </a:cubicBezTo>
                  <a:cubicBezTo>
                    <a:pt x="70481" y="278671"/>
                    <a:pt x="70481" y="209771"/>
                    <a:pt x="28007" y="167272"/>
                  </a:cubicBezTo>
                  <a:cubicBezTo>
                    <a:pt x="19573" y="158834"/>
                    <a:pt x="10101" y="152072"/>
                    <a:pt x="0" y="146985"/>
                  </a:cubicBezTo>
                  <a:cubicBezTo>
                    <a:pt x="357" y="146018"/>
                    <a:pt x="718" y="145054"/>
                    <a:pt x="1088" y="144093"/>
                  </a:cubicBezTo>
                  <a:cubicBezTo>
                    <a:pt x="11852" y="147662"/>
                    <a:pt x="23364" y="149594"/>
                    <a:pt x="35325" y="149594"/>
                  </a:cubicBezTo>
                  <a:cubicBezTo>
                    <a:pt x="95392" y="149594"/>
                    <a:pt x="144085" y="100873"/>
                    <a:pt x="144085" y="40772"/>
                  </a:cubicBezTo>
                  <a:cubicBezTo>
                    <a:pt x="144085" y="26987"/>
                    <a:pt x="141524" y="13801"/>
                    <a:pt x="136851" y="1665"/>
                  </a:cubicBezTo>
                  <a:cubicBezTo>
                    <a:pt x="137636" y="1319"/>
                    <a:pt x="138424" y="977"/>
                    <a:pt x="139214" y="639"/>
                  </a:cubicBezTo>
                  <a:cubicBezTo>
                    <a:pt x="144487" y="12541"/>
                    <a:pt x="152000" y="23691"/>
                    <a:pt x="161754" y="33449"/>
                  </a:cubicBezTo>
                  <a:close/>
                </a:path>
              </a:pathLst>
            </a:custGeom>
            <a:solidFill>
              <a:srgbClr val="F4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31cf6cb12e4_0_1402"/>
            <p:cNvSpPr/>
            <p:nvPr/>
          </p:nvSpPr>
          <p:spPr>
            <a:xfrm>
              <a:off x="5599409" y="3183949"/>
              <a:ext cx="889001" cy="90412"/>
            </a:xfrm>
            <a:custGeom>
              <a:rect b="b" l="l" r="r" t="t"/>
              <a:pathLst>
                <a:path extrusionOk="0" h="90412" w="889001">
                  <a:moveTo>
                    <a:pt x="632666" y="234"/>
                  </a:moveTo>
                  <a:cubicBezTo>
                    <a:pt x="724505" y="4801"/>
                    <a:pt x="798917" y="12573"/>
                    <a:pt x="843564" y="22260"/>
                  </a:cubicBezTo>
                  <a:cubicBezTo>
                    <a:pt x="888211" y="31947"/>
                    <a:pt x="900411" y="42967"/>
                    <a:pt x="878141" y="53494"/>
                  </a:cubicBezTo>
                  <a:cubicBezTo>
                    <a:pt x="855871" y="64020"/>
                    <a:pt x="800468" y="73420"/>
                    <a:pt x="721120" y="80134"/>
                  </a:cubicBezTo>
                  <a:cubicBezTo>
                    <a:pt x="641772" y="86849"/>
                    <a:pt x="543246" y="90475"/>
                    <a:pt x="441879" y="90412"/>
                  </a:cubicBezTo>
                  <a:cubicBezTo>
                    <a:pt x="340513" y="90348"/>
                    <a:pt x="242394" y="86598"/>
                    <a:pt x="163796" y="79784"/>
                  </a:cubicBezTo>
                  <a:cubicBezTo>
                    <a:pt x="85198" y="72971"/>
                    <a:pt x="30841" y="63502"/>
                    <a:pt x="9739" y="52949"/>
                  </a:cubicBezTo>
                  <a:cubicBezTo>
                    <a:pt x="-11364" y="42395"/>
                    <a:pt x="2057" y="31391"/>
                    <a:pt x="47774" y="21761"/>
                  </a:cubicBezTo>
                  <a:cubicBezTo>
                    <a:pt x="93492" y="12130"/>
                    <a:pt x="168761" y="4452"/>
                    <a:pt x="261098" y="0"/>
                  </a:cubicBezTo>
                  <a:lnTo>
                    <a:pt x="264809" y="13210"/>
                  </a:lnTo>
                  <a:cubicBezTo>
                    <a:pt x="195555" y="16548"/>
                    <a:pt x="181244" y="19872"/>
                    <a:pt x="146955" y="27095"/>
                  </a:cubicBezTo>
                  <a:cubicBezTo>
                    <a:pt x="112668" y="34318"/>
                    <a:pt x="102603" y="42571"/>
                    <a:pt x="118429" y="50486"/>
                  </a:cubicBezTo>
                  <a:cubicBezTo>
                    <a:pt x="134256" y="58401"/>
                    <a:pt x="175023" y="65503"/>
                    <a:pt x="233973" y="70613"/>
                  </a:cubicBezTo>
                  <a:cubicBezTo>
                    <a:pt x="292921" y="75724"/>
                    <a:pt x="366509" y="78536"/>
                    <a:pt x="442535" y="78583"/>
                  </a:cubicBezTo>
                  <a:cubicBezTo>
                    <a:pt x="518559" y="78632"/>
                    <a:pt x="592454" y="75912"/>
                    <a:pt x="651965" y="70876"/>
                  </a:cubicBezTo>
                  <a:cubicBezTo>
                    <a:pt x="711476" y="65840"/>
                    <a:pt x="753028" y="58789"/>
                    <a:pt x="769730" y="50894"/>
                  </a:cubicBezTo>
                  <a:cubicBezTo>
                    <a:pt x="786433" y="43000"/>
                    <a:pt x="777283" y="34735"/>
                    <a:pt x="743798" y="27469"/>
                  </a:cubicBezTo>
                  <a:cubicBezTo>
                    <a:pt x="710313" y="20204"/>
                    <a:pt x="697799" y="18136"/>
                    <a:pt x="628920" y="14711"/>
                  </a:cubicBezTo>
                  <a:lnTo>
                    <a:pt x="632666" y="234"/>
                  </a:lnTo>
                  <a:close/>
                </a:path>
              </a:pathLst>
            </a:custGeom>
            <a:solidFill>
              <a:srgbClr val="6B00B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g31cf6cb12e4_0_1402"/>
          <p:cNvSpPr txBox="1"/>
          <p:nvPr/>
        </p:nvSpPr>
        <p:spPr>
          <a:xfrm>
            <a:off x="3885445" y="4581378"/>
            <a:ext cx="3822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24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Custom filter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1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97" name="Google Shape;497;g31cf6cb12e4_0_1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10" cy="6857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8" name="Google Shape;498;g31cf6cb12e4_0_14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06703" y="-228600"/>
            <a:ext cx="4959354" cy="2952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9" name="Google Shape;499;g31cf6cb12e4_0_14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568955" y="-2921000"/>
            <a:ext cx="9212881" cy="9626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0" name="Google Shape;500;g31cf6cb12e4_0_14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1709" y="-457200"/>
            <a:ext cx="2755902" cy="2730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1" name="Google Shape;501;g31cf6cb12e4_0_14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524001" y="4273550"/>
            <a:ext cx="3676653" cy="3161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2" name="Google Shape;502;g31cf6cb12e4_0_14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96459" y="4419600"/>
            <a:ext cx="4127503" cy="385397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31cf6cb12e4_0_1439"/>
          <p:cNvSpPr/>
          <p:nvPr/>
        </p:nvSpPr>
        <p:spPr>
          <a:xfrm>
            <a:off x="11684011" y="5257800"/>
            <a:ext cx="5079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504" name="Google Shape;504;g31cf6cb12e4_0_14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60211" y="5410200"/>
            <a:ext cx="355600" cy="129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31cf6cb12e4_0_1439"/>
          <p:cNvSpPr/>
          <p:nvPr/>
        </p:nvSpPr>
        <p:spPr>
          <a:xfrm>
            <a:off x="6134106" y="202565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31cf6cb12e4_0_1439"/>
          <p:cNvSpPr/>
          <p:nvPr/>
        </p:nvSpPr>
        <p:spPr>
          <a:xfrm>
            <a:off x="7048507" y="207645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31cf6cb12e4_0_1439"/>
          <p:cNvSpPr/>
          <p:nvPr/>
        </p:nvSpPr>
        <p:spPr>
          <a:xfrm>
            <a:off x="4309100" y="2675300"/>
            <a:ext cx="5543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31cf6cb12e4_0_1439"/>
          <p:cNvSpPr/>
          <p:nvPr/>
        </p:nvSpPr>
        <p:spPr>
          <a:xfrm>
            <a:off x="4309086" y="3654563"/>
            <a:ext cx="4278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31cf6cb12e4_0_1439"/>
          <p:cNvSpPr/>
          <p:nvPr/>
        </p:nvSpPr>
        <p:spPr>
          <a:xfrm>
            <a:off x="7048507" y="356870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31cf6cb12e4_0_1439"/>
          <p:cNvSpPr/>
          <p:nvPr/>
        </p:nvSpPr>
        <p:spPr>
          <a:xfrm>
            <a:off x="2247900" y="1629500"/>
            <a:ext cx="7569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anrope"/>
              <a:buChar char="●"/>
            </a:pPr>
            <a:r>
              <a:rPr b="1" lang="en-GB" sz="3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AUTHENTICATION SETUP</a:t>
            </a:r>
            <a:endParaRPr b="1" sz="3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nrope"/>
              <a:buChar char="○"/>
            </a:pPr>
            <a:r>
              <a:rPr b="1"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Registered on Spotify Developer Portal</a:t>
            </a:r>
            <a:endParaRPr b="1"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nrope"/>
              <a:buChar char="○"/>
            </a:pPr>
            <a:r>
              <a:rPr b="1"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Created the Spotify API (client ID &amp; client Secret)</a:t>
            </a:r>
            <a:endParaRPr b="1"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nrope"/>
              <a:buChar char="○"/>
            </a:pPr>
            <a:r>
              <a:rPr b="1"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Implemented OAuth 2.0 Authorization Code Flow</a:t>
            </a:r>
            <a:endParaRPr b="1"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nrope"/>
              <a:buChar char="○"/>
            </a:pPr>
            <a:r>
              <a:rPr b="1"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Generated an access token after the user logged in</a:t>
            </a:r>
            <a:endParaRPr b="1"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1FF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16" name="Google Shape;516;g31cf6cb12e4_0_10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10" cy="6857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7" name="Google Shape;517;g31cf6cb12e4_0_10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06703" y="-228600"/>
            <a:ext cx="4959354" cy="2952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8" name="Google Shape;518;g31cf6cb12e4_0_10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568955" y="-2921000"/>
            <a:ext cx="9212881" cy="9626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9" name="Google Shape;519;g31cf6cb12e4_0_10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1709" y="-457200"/>
            <a:ext cx="2755902" cy="2730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0" name="Google Shape;520;g31cf6cb12e4_0_10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524001" y="4273550"/>
            <a:ext cx="3676653" cy="3161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1" name="Google Shape;521;g31cf6cb12e4_0_10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96459" y="4419600"/>
            <a:ext cx="4127503" cy="385397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1cf6cb12e4_0_1088"/>
          <p:cNvSpPr/>
          <p:nvPr/>
        </p:nvSpPr>
        <p:spPr>
          <a:xfrm>
            <a:off x="11684011" y="5257800"/>
            <a:ext cx="5079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523" name="Google Shape;523;g31cf6cb12e4_0_10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60211" y="5410200"/>
            <a:ext cx="355600" cy="129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31cf6cb12e4_0_1088"/>
          <p:cNvSpPr/>
          <p:nvPr/>
        </p:nvSpPr>
        <p:spPr>
          <a:xfrm>
            <a:off x="6134106" y="202565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31cf6cb12e4_0_1088"/>
          <p:cNvSpPr/>
          <p:nvPr/>
        </p:nvSpPr>
        <p:spPr>
          <a:xfrm>
            <a:off x="7048507" y="207645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31cf6cb12e4_0_1088"/>
          <p:cNvSpPr/>
          <p:nvPr/>
        </p:nvSpPr>
        <p:spPr>
          <a:xfrm>
            <a:off x="4309100" y="2675300"/>
            <a:ext cx="5543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g31cf6cb12e4_0_1088"/>
          <p:cNvSpPr/>
          <p:nvPr/>
        </p:nvSpPr>
        <p:spPr>
          <a:xfrm>
            <a:off x="4309086" y="3654563"/>
            <a:ext cx="4278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g31cf6cb12e4_0_1088"/>
          <p:cNvSpPr/>
          <p:nvPr/>
        </p:nvSpPr>
        <p:spPr>
          <a:xfrm>
            <a:off x="7048507" y="356870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31cf6cb12e4_0_1088"/>
          <p:cNvSpPr/>
          <p:nvPr/>
        </p:nvSpPr>
        <p:spPr>
          <a:xfrm>
            <a:off x="2311500" y="1644475"/>
            <a:ext cx="7832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anrope"/>
              <a:buChar char="●"/>
            </a:pPr>
            <a:r>
              <a:rPr b="1" lang="en-GB" sz="3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ENDPOINT SELECTION</a:t>
            </a:r>
            <a:endParaRPr b="1" sz="3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Char char="○"/>
            </a:pPr>
            <a:r>
              <a:rPr b="1"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Top Tracks Endpoint: </a:t>
            </a:r>
            <a:r>
              <a:rPr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user’s most listened tracks (long, mid and short)</a:t>
            </a:r>
            <a:endParaRPr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Char char="○"/>
            </a:pPr>
            <a:r>
              <a:rPr b="1"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Playlist Endpoint </a:t>
            </a:r>
            <a:r>
              <a:rPr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(used as fallback)</a:t>
            </a:r>
            <a:endParaRPr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Char char="○"/>
            </a:pPr>
            <a:r>
              <a:rPr b="1"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Artists Endpoint: </a:t>
            </a:r>
            <a:r>
              <a:rPr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gather information about artists associated genres</a:t>
            </a:r>
            <a:endParaRPr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0" name="Google Shape;530;g31cf6cb12e4_0_1088"/>
          <p:cNvSpPr txBox="1"/>
          <p:nvPr/>
        </p:nvSpPr>
        <p:spPr>
          <a:xfrm>
            <a:off x="0" y="2655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1FF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36" name="Google Shape;536;g31cf6cb12e4_0_1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10" cy="6857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7" name="Google Shape;537;g31cf6cb12e4_0_1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06703" y="-228600"/>
            <a:ext cx="4959354" cy="2952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8" name="Google Shape;538;g31cf6cb12e4_0_1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568955" y="-2921000"/>
            <a:ext cx="9212881" cy="9626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9" name="Google Shape;539;g31cf6cb12e4_0_15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1709" y="-457200"/>
            <a:ext cx="2755902" cy="2730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0" name="Google Shape;540;g31cf6cb12e4_0_15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524001" y="4273550"/>
            <a:ext cx="3676653" cy="3161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1" name="Google Shape;541;g31cf6cb12e4_0_15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96459" y="4419600"/>
            <a:ext cx="4127503" cy="385397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31cf6cb12e4_0_1540"/>
          <p:cNvSpPr/>
          <p:nvPr/>
        </p:nvSpPr>
        <p:spPr>
          <a:xfrm>
            <a:off x="11684011" y="5257800"/>
            <a:ext cx="5079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543" name="Google Shape;543;g31cf6cb12e4_0_15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60211" y="5410200"/>
            <a:ext cx="355600" cy="129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31cf6cb12e4_0_1540"/>
          <p:cNvSpPr/>
          <p:nvPr/>
        </p:nvSpPr>
        <p:spPr>
          <a:xfrm>
            <a:off x="6134106" y="202565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31cf6cb12e4_0_1540"/>
          <p:cNvSpPr/>
          <p:nvPr/>
        </p:nvSpPr>
        <p:spPr>
          <a:xfrm>
            <a:off x="7048507" y="207645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31cf6cb12e4_0_1540"/>
          <p:cNvSpPr/>
          <p:nvPr/>
        </p:nvSpPr>
        <p:spPr>
          <a:xfrm>
            <a:off x="4309100" y="2675300"/>
            <a:ext cx="5543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31cf6cb12e4_0_1540"/>
          <p:cNvSpPr/>
          <p:nvPr/>
        </p:nvSpPr>
        <p:spPr>
          <a:xfrm>
            <a:off x="4309086" y="3654563"/>
            <a:ext cx="4278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31cf6cb12e4_0_1540"/>
          <p:cNvSpPr/>
          <p:nvPr/>
        </p:nvSpPr>
        <p:spPr>
          <a:xfrm>
            <a:off x="7048507" y="356870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31cf6cb12e4_0_1540"/>
          <p:cNvSpPr/>
          <p:nvPr/>
        </p:nvSpPr>
        <p:spPr>
          <a:xfrm>
            <a:off x="2311500" y="1644475"/>
            <a:ext cx="7832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anrope"/>
              <a:buChar char="●"/>
            </a:pPr>
            <a:r>
              <a:rPr b="1" lang="en-GB" sz="3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CUSTOM DATA FILTERING</a:t>
            </a:r>
            <a:endParaRPr b="1" sz="3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nrope"/>
              <a:buChar char="○"/>
            </a:pPr>
            <a:r>
              <a:rPr b="1"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Filter unique tracks and consolidate artist and genre information.</a:t>
            </a:r>
            <a:endParaRPr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nrope"/>
              <a:buChar char="○"/>
            </a:pPr>
            <a:r>
              <a:rPr b="1"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Randomized playlist tracks for diversity</a:t>
            </a:r>
            <a:endParaRPr b="1"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50" name="Google Shape;550;g31cf6cb12e4_0_1540"/>
          <p:cNvSpPr txBox="1"/>
          <p:nvPr/>
        </p:nvSpPr>
        <p:spPr>
          <a:xfrm>
            <a:off x="0" y="2655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>
            <a:off x="-2284095" y="0"/>
            <a:ext cx="16040100" cy="6858000"/>
            <a:chOff x="-2284095" y="0"/>
            <a:chExt cx="16040100" cy="6858000"/>
          </a:xfrm>
        </p:grpSpPr>
        <p:sp>
          <p:nvSpPr>
            <p:cNvPr id="557" name="Google Shape;557;p11"/>
            <p:cNvSpPr/>
            <p:nvPr/>
          </p:nvSpPr>
          <p:spPr>
            <a:xfrm>
              <a:off x="-2284095" y="0"/>
              <a:ext cx="6858000" cy="6858000"/>
            </a:xfrm>
            <a:custGeom>
              <a:rect b="b" l="l" r="r" t="t"/>
              <a:pathLst>
                <a:path extrusionOk="0" h="5372100" w="5372100">
                  <a:moveTo>
                    <a:pt x="0" y="0"/>
                  </a:moveTo>
                  <a:lnTo>
                    <a:pt x="596900" y="0"/>
                  </a:lnTo>
                  <a:lnTo>
                    <a:pt x="596900" y="298450"/>
                  </a:lnTo>
                  <a:lnTo>
                    <a:pt x="895350" y="298450"/>
                  </a:lnTo>
                  <a:lnTo>
                    <a:pt x="895350" y="596900"/>
                  </a:lnTo>
                  <a:lnTo>
                    <a:pt x="1193800" y="596900"/>
                  </a:lnTo>
                  <a:lnTo>
                    <a:pt x="1193800" y="895350"/>
                  </a:lnTo>
                  <a:lnTo>
                    <a:pt x="1492250" y="895350"/>
                  </a:lnTo>
                  <a:lnTo>
                    <a:pt x="1492250" y="1193800"/>
                  </a:lnTo>
                  <a:lnTo>
                    <a:pt x="1790700" y="1193800"/>
                  </a:lnTo>
                  <a:lnTo>
                    <a:pt x="1790700" y="1492250"/>
                  </a:lnTo>
                  <a:lnTo>
                    <a:pt x="2089150" y="1492250"/>
                  </a:lnTo>
                  <a:lnTo>
                    <a:pt x="2089150" y="1790700"/>
                  </a:lnTo>
                  <a:lnTo>
                    <a:pt x="2387600" y="1790700"/>
                  </a:lnTo>
                  <a:lnTo>
                    <a:pt x="2387600" y="2089150"/>
                  </a:lnTo>
                  <a:lnTo>
                    <a:pt x="2686050" y="2089150"/>
                  </a:lnTo>
                  <a:lnTo>
                    <a:pt x="2686050" y="2387600"/>
                  </a:lnTo>
                  <a:lnTo>
                    <a:pt x="2984500" y="2387600"/>
                  </a:lnTo>
                  <a:lnTo>
                    <a:pt x="2984500" y="2686050"/>
                  </a:lnTo>
                  <a:lnTo>
                    <a:pt x="3282950" y="2686050"/>
                  </a:lnTo>
                  <a:lnTo>
                    <a:pt x="3282950" y="2984500"/>
                  </a:lnTo>
                  <a:lnTo>
                    <a:pt x="3581400" y="2984500"/>
                  </a:lnTo>
                  <a:lnTo>
                    <a:pt x="3581400" y="3282950"/>
                  </a:lnTo>
                  <a:lnTo>
                    <a:pt x="3879850" y="3282950"/>
                  </a:lnTo>
                  <a:lnTo>
                    <a:pt x="3879850" y="3581400"/>
                  </a:lnTo>
                  <a:lnTo>
                    <a:pt x="4178300" y="3581400"/>
                  </a:lnTo>
                  <a:lnTo>
                    <a:pt x="4178300" y="3879850"/>
                  </a:lnTo>
                  <a:lnTo>
                    <a:pt x="4476750" y="3879850"/>
                  </a:lnTo>
                  <a:lnTo>
                    <a:pt x="4476750" y="4178300"/>
                  </a:lnTo>
                  <a:lnTo>
                    <a:pt x="4775200" y="4178300"/>
                  </a:lnTo>
                  <a:lnTo>
                    <a:pt x="4775200" y="4476750"/>
                  </a:lnTo>
                  <a:lnTo>
                    <a:pt x="5073650" y="4476750"/>
                  </a:lnTo>
                  <a:lnTo>
                    <a:pt x="5073650" y="4775200"/>
                  </a:lnTo>
                  <a:lnTo>
                    <a:pt x="5372100" y="4775200"/>
                  </a:lnTo>
                  <a:lnTo>
                    <a:pt x="5372100" y="5372100"/>
                  </a:lnTo>
                  <a:lnTo>
                    <a:pt x="4775200" y="5372100"/>
                  </a:lnTo>
                  <a:lnTo>
                    <a:pt x="4775200" y="5073650"/>
                  </a:lnTo>
                  <a:lnTo>
                    <a:pt x="4476750" y="5073650"/>
                  </a:lnTo>
                  <a:lnTo>
                    <a:pt x="4476750" y="4775200"/>
                  </a:lnTo>
                  <a:lnTo>
                    <a:pt x="4178300" y="4775200"/>
                  </a:lnTo>
                  <a:lnTo>
                    <a:pt x="4178300" y="4476750"/>
                  </a:lnTo>
                  <a:lnTo>
                    <a:pt x="3879850" y="4476750"/>
                  </a:lnTo>
                  <a:lnTo>
                    <a:pt x="3879850" y="4178300"/>
                  </a:lnTo>
                  <a:lnTo>
                    <a:pt x="3581400" y="4178300"/>
                  </a:lnTo>
                  <a:lnTo>
                    <a:pt x="3581400" y="3879850"/>
                  </a:lnTo>
                  <a:lnTo>
                    <a:pt x="3282950" y="3879850"/>
                  </a:lnTo>
                  <a:lnTo>
                    <a:pt x="3282950" y="3581400"/>
                  </a:lnTo>
                  <a:lnTo>
                    <a:pt x="2984500" y="3581400"/>
                  </a:lnTo>
                  <a:lnTo>
                    <a:pt x="2984500" y="3282950"/>
                  </a:lnTo>
                  <a:lnTo>
                    <a:pt x="2686050" y="3282950"/>
                  </a:lnTo>
                  <a:lnTo>
                    <a:pt x="2686050" y="2984500"/>
                  </a:lnTo>
                  <a:lnTo>
                    <a:pt x="2387600" y="2984500"/>
                  </a:lnTo>
                  <a:lnTo>
                    <a:pt x="2387600" y="2686050"/>
                  </a:lnTo>
                  <a:lnTo>
                    <a:pt x="2089150" y="2686050"/>
                  </a:lnTo>
                  <a:lnTo>
                    <a:pt x="2089150" y="2387600"/>
                  </a:lnTo>
                  <a:lnTo>
                    <a:pt x="1790700" y="2387600"/>
                  </a:lnTo>
                  <a:lnTo>
                    <a:pt x="1790700" y="2089150"/>
                  </a:lnTo>
                  <a:lnTo>
                    <a:pt x="1492250" y="2089150"/>
                  </a:lnTo>
                  <a:lnTo>
                    <a:pt x="1492250" y="1790700"/>
                  </a:lnTo>
                  <a:lnTo>
                    <a:pt x="1193800" y="1790700"/>
                  </a:lnTo>
                  <a:lnTo>
                    <a:pt x="1193800" y="1492250"/>
                  </a:lnTo>
                  <a:lnTo>
                    <a:pt x="895350" y="1492250"/>
                  </a:lnTo>
                  <a:lnTo>
                    <a:pt x="895350" y="1193800"/>
                  </a:lnTo>
                  <a:lnTo>
                    <a:pt x="596900" y="1193800"/>
                  </a:lnTo>
                  <a:lnTo>
                    <a:pt x="596900" y="895350"/>
                  </a:lnTo>
                  <a:lnTo>
                    <a:pt x="298450" y="895350"/>
                  </a:lnTo>
                  <a:lnTo>
                    <a:pt x="298450" y="596900"/>
                  </a:lnTo>
                  <a:lnTo>
                    <a:pt x="0" y="596900"/>
                  </a:lnTo>
                  <a:lnTo>
                    <a:pt x="0" y="0"/>
                  </a:lnTo>
                  <a:close/>
                  <a:moveTo>
                    <a:pt x="6350" y="1790700"/>
                  </a:moveTo>
                  <a:lnTo>
                    <a:pt x="603250" y="1790700"/>
                  </a:lnTo>
                  <a:lnTo>
                    <a:pt x="603250" y="2089150"/>
                  </a:lnTo>
                  <a:lnTo>
                    <a:pt x="901700" y="2089150"/>
                  </a:lnTo>
                  <a:lnTo>
                    <a:pt x="901700" y="2387600"/>
                  </a:lnTo>
                  <a:lnTo>
                    <a:pt x="1200150" y="2387600"/>
                  </a:lnTo>
                  <a:lnTo>
                    <a:pt x="1200150" y="2686050"/>
                  </a:lnTo>
                  <a:lnTo>
                    <a:pt x="1498600" y="2686050"/>
                  </a:lnTo>
                  <a:lnTo>
                    <a:pt x="1498600" y="2984500"/>
                  </a:lnTo>
                  <a:lnTo>
                    <a:pt x="1797050" y="2984500"/>
                  </a:lnTo>
                  <a:lnTo>
                    <a:pt x="1797050" y="3282950"/>
                  </a:lnTo>
                  <a:lnTo>
                    <a:pt x="2095500" y="3282950"/>
                  </a:lnTo>
                  <a:lnTo>
                    <a:pt x="2095500" y="3581400"/>
                  </a:lnTo>
                  <a:lnTo>
                    <a:pt x="2393950" y="3581400"/>
                  </a:lnTo>
                  <a:lnTo>
                    <a:pt x="2393950" y="3879850"/>
                  </a:lnTo>
                  <a:lnTo>
                    <a:pt x="2692400" y="3879850"/>
                  </a:lnTo>
                  <a:lnTo>
                    <a:pt x="2692400" y="4178300"/>
                  </a:lnTo>
                  <a:lnTo>
                    <a:pt x="2990850" y="4178300"/>
                  </a:lnTo>
                  <a:lnTo>
                    <a:pt x="2990850" y="4476750"/>
                  </a:lnTo>
                  <a:lnTo>
                    <a:pt x="3289300" y="4476750"/>
                  </a:lnTo>
                  <a:lnTo>
                    <a:pt x="3289300" y="4775200"/>
                  </a:lnTo>
                  <a:lnTo>
                    <a:pt x="3587750" y="4775200"/>
                  </a:lnTo>
                  <a:lnTo>
                    <a:pt x="3587750" y="5372100"/>
                  </a:lnTo>
                  <a:lnTo>
                    <a:pt x="2990850" y="5372100"/>
                  </a:lnTo>
                  <a:lnTo>
                    <a:pt x="2990850" y="5073650"/>
                  </a:lnTo>
                  <a:lnTo>
                    <a:pt x="2692400" y="5073650"/>
                  </a:lnTo>
                  <a:lnTo>
                    <a:pt x="2692400" y="4775200"/>
                  </a:lnTo>
                  <a:lnTo>
                    <a:pt x="2393950" y="4775200"/>
                  </a:lnTo>
                  <a:lnTo>
                    <a:pt x="2393950" y="4476750"/>
                  </a:lnTo>
                  <a:lnTo>
                    <a:pt x="2095500" y="4476750"/>
                  </a:lnTo>
                  <a:lnTo>
                    <a:pt x="2095500" y="4178300"/>
                  </a:lnTo>
                  <a:lnTo>
                    <a:pt x="1797050" y="4178300"/>
                  </a:lnTo>
                  <a:lnTo>
                    <a:pt x="1797050" y="3879850"/>
                  </a:lnTo>
                  <a:lnTo>
                    <a:pt x="1498600" y="3879850"/>
                  </a:lnTo>
                  <a:lnTo>
                    <a:pt x="1498600" y="3581400"/>
                  </a:lnTo>
                  <a:lnTo>
                    <a:pt x="1200150" y="3581400"/>
                  </a:lnTo>
                  <a:lnTo>
                    <a:pt x="1200150" y="3282950"/>
                  </a:lnTo>
                  <a:lnTo>
                    <a:pt x="901700" y="3282950"/>
                  </a:lnTo>
                  <a:lnTo>
                    <a:pt x="901700" y="2984500"/>
                  </a:lnTo>
                  <a:lnTo>
                    <a:pt x="603250" y="2984500"/>
                  </a:lnTo>
                  <a:lnTo>
                    <a:pt x="603250" y="2686050"/>
                  </a:lnTo>
                  <a:lnTo>
                    <a:pt x="304800" y="2686050"/>
                  </a:lnTo>
                  <a:lnTo>
                    <a:pt x="304800" y="2387600"/>
                  </a:lnTo>
                  <a:lnTo>
                    <a:pt x="6350" y="2387600"/>
                  </a:lnTo>
                  <a:lnTo>
                    <a:pt x="6350" y="1790700"/>
                  </a:lnTo>
                  <a:close/>
                  <a:moveTo>
                    <a:pt x="603250" y="3879850"/>
                  </a:moveTo>
                  <a:lnTo>
                    <a:pt x="603250" y="3581400"/>
                  </a:lnTo>
                  <a:lnTo>
                    <a:pt x="6350" y="3581400"/>
                  </a:lnTo>
                  <a:lnTo>
                    <a:pt x="6350" y="4178300"/>
                  </a:lnTo>
                  <a:lnTo>
                    <a:pt x="304800" y="4178300"/>
                  </a:lnTo>
                  <a:lnTo>
                    <a:pt x="304800" y="4476750"/>
                  </a:lnTo>
                  <a:lnTo>
                    <a:pt x="603250" y="4476750"/>
                  </a:lnTo>
                  <a:lnTo>
                    <a:pt x="603250" y="4775200"/>
                  </a:lnTo>
                  <a:lnTo>
                    <a:pt x="901700" y="4775200"/>
                  </a:lnTo>
                  <a:lnTo>
                    <a:pt x="901700" y="5073650"/>
                  </a:lnTo>
                  <a:lnTo>
                    <a:pt x="1200150" y="5073650"/>
                  </a:lnTo>
                  <a:lnTo>
                    <a:pt x="1200150" y="5372100"/>
                  </a:lnTo>
                  <a:lnTo>
                    <a:pt x="1797050" y="5372100"/>
                  </a:lnTo>
                  <a:lnTo>
                    <a:pt x="1797050" y="4775200"/>
                  </a:lnTo>
                  <a:lnTo>
                    <a:pt x="1498600" y="4775200"/>
                  </a:lnTo>
                  <a:lnTo>
                    <a:pt x="1498600" y="4476750"/>
                  </a:lnTo>
                  <a:lnTo>
                    <a:pt x="1200150" y="4476750"/>
                  </a:lnTo>
                  <a:lnTo>
                    <a:pt x="1200150" y="4178300"/>
                  </a:lnTo>
                  <a:lnTo>
                    <a:pt x="901700" y="4178300"/>
                  </a:lnTo>
                  <a:lnTo>
                    <a:pt x="901700" y="3879850"/>
                  </a:lnTo>
                  <a:lnTo>
                    <a:pt x="603250" y="3879850"/>
                  </a:lnTo>
                  <a:close/>
                  <a:moveTo>
                    <a:pt x="1771650" y="0"/>
                  </a:moveTo>
                  <a:lnTo>
                    <a:pt x="2368550" y="0"/>
                  </a:lnTo>
                  <a:lnTo>
                    <a:pt x="2368550" y="298450"/>
                  </a:lnTo>
                  <a:lnTo>
                    <a:pt x="2667000" y="298450"/>
                  </a:lnTo>
                  <a:lnTo>
                    <a:pt x="2667000" y="596900"/>
                  </a:lnTo>
                  <a:lnTo>
                    <a:pt x="2965450" y="596900"/>
                  </a:lnTo>
                  <a:lnTo>
                    <a:pt x="2965450" y="895350"/>
                  </a:lnTo>
                  <a:lnTo>
                    <a:pt x="3263900" y="895350"/>
                  </a:lnTo>
                  <a:lnTo>
                    <a:pt x="3263900" y="1193800"/>
                  </a:lnTo>
                  <a:lnTo>
                    <a:pt x="3562350" y="1193800"/>
                  </a:lnTo>
                  <a:lnTo>
                    <a:pt x="3562350" y="1492250"/>
                  </a:lnTo>
                  <a:lnTo>
                    <a:pt x="3860800" y="1492250"/>
                  </a:lnTo>
                  <a:lnTo>
                    <a:pt x="3860800" y="1790700"/>
                  </a:lnTo>
                  <a:lnTo>
                    <a:pt x="4159250" y="1790700"/>
                  </a:lnTo>
                  <a:lnTo>
                    <a:pt x="4159250" y="2089150"/>
                  </a:lnTo>
                  <a:lnTo>
                    <a:pt x="4457700" y="2089150"/>
                  </a:lnTo>
                  <a:lnTo>
                    <a:pt x="4457700" y="2387600"/>
                  </a:lnTo>
                  <a:lnTo>
                    <a:pt x="4756150" y="2387600"/>
                  </a:lnTo>
                  <a:lnTo>
                    <a:pt x="4756150" y="2686050"/>
                  </a:lnTo>
                  <a:lnTo>
                    <a:pt x="5054600" y="2686050"/>
                  </a:lnTo>
                  <a:lnTo>
                    <a:pt x="5054600" y="2984500"/>
                  </a:lnTo>
                  <a:lnTo>
                    <a:pt x="5353050" y="2984500"/>
                  </a:lnTo>
                  <a:lnTo>
                    <a:pt x="5353050" y="3581400"/>
                  </a:lnTo>
                  <a:lnTo>
                    <a:pt x="4756150" y="3581400"/>
                  </a:lnTo>
                  <a:lnTo>
                    <a:pt x="4756150" y="3282950"/>
                  </a:lnTo>
                  <a:lnTo>
                    <a:pt x="4457700" y="3282950"/>
                  </a:lnTo>
                  <a:lnTo>
                    <a:pt x="4457700" y="2984500"/>
                  </a:lnTo>
                  <a:lnTo>
                    <a:pt x="4159250" y="2984500"/>
                  </a:lnTo>
                  <a:lnTo>
                    <a:pt x="4159250" y="2686050"/>
                  </a:lnTo>
                  <a:lnTo>
                    <a:pt x="3860800" y="2686050"/>
                  </a:lnTo>
                  <a:lnTo>
                    <a:pt x="3860800" y="2387600"/>
                  </a:lnTo>
                  <a:lnTo>
                    <a:pt x="3562350" y="2387600"/>
                  </a:lnTo>
                  <a:lnTo>
                    <a:pt x="3562350" y="2089150"/>
                  </a:lnTo>
                  <a:lnTo>
                    <a:pt x="3263900" y="2089150"/>
                  </a:lnTo>
                  <a:lnTo>
                    <a:pt x="3263900" y="1790700"/>
                  </a:lnTo>
                  <a:lnTo>
                    <a:pt x="2965450" y="1790700"/>
                  </a:lnTo>
                  <a:lnTo>
                    <a:pt x="2965450" y="1492250"/>
                  </a:lnTo>
                  <a:lnTo>
                    <a:pt x="2667000" y="1492250"/>
                  </a:lnTo>
                  <a:lnTo>
                    <a:pt x="2667000" y="1193800"/>
                  </a:lnTo>
                  <a:lnTo>
                    <a:pt x="2368550" y="1193800"/>
                  </a:lnTo>
                  <a:lnTo>
                    <a:pt x="2368550" y="895350"/>
                  </a:lnTo>
                  <a:lnTo>
                    <a:pt x="2070100" y="895350"/>
                  </a:lnTo>
                  <a:lnTo>
                    <a:pt x="2070100" y="596900"/>
                  </a:lnTo>
                  <a:lnTo>
                    <a:pt x="1771650" y="596900"/>
                  </a:lnTo>
                  <a:lnTo>
                    <a:pt x="1771650" y="0"/>
                  </a:lnTo>
                  <a:close/>
                  <a:moveTo>
                    <a:pt x="4159250" y="0"/>
                  </a:moveTo>
                  <a:lnTo>
                    <a:pt x="3562350" y="0"/>
                  </a:lnTo>
                  <a:lnTo>
                    <a:pt x="3562350" y="596900"/>
                  </a:lnTo>
                  <a:lnTo>
                    <a:pt x="3860800" y="596900"/>
                  </a:lnTo>
                  <a:lnTo>
                    <a:pt x="3860800" y="895350"/>
                  </a:lnTo>
                  <a:lnTo>
                    <a:pt x="4159250" y="895350"/>
                  </a:lnTo>
                  <a:lnTo>
                    <a:pt x="4159250" y="1193800"/>
                  </a:lnTo>
                  <a:lnTo>
                    <a:pt x="4457700" y="1193800"/>
                  </a:lnTo>
                  <a:lnTo>
                    <a:pt x="4457700" y="1492250"/>
                  </a:lnTo>
                  <a:lnTo>
                    <a:pt x="4756150" y="1492250"/>
                  </a:lnTo>
                  <a:lnTo>
                    <a:pt x="4756150" y="1790700"/>
                  </a:lnTo>
                  <a:lnTo>
                    <a:pt x="5353050" y="1790700"/>
                  </a:lnTo>
                  <a:lnTo>
                    <a:pt x="5353050" y="1193800"/>
                  </a:lnTo>
                  <a:lnTo>
                    <a:pt x="5054600" y="1193800"/>
                  </a:lnTo>
                  <a:lnTo>
                    <a:pt x="5054600" y="895350"/>
                  </a:lnTo>
                  <a:lnTo>
                    <a:pt x="4756150" y="895350"/>
                  </a:lnTo>
                  <a:lnTo>
                    <a:pt x="4756150" y="596900"/>
                  </a:lnTo>
                  <a:lnTo>
                    <a:pt x="4457700" y="596900"/>
                  </a:lnTo>
                  <a:lnTo>
                    <a:pt x="4457700" y="298450"/>
                  </a:lnTo>
                  <a:lnTo>
                    <a:pt x="4159250" y="298450"/>
                  </a:lnTo>
                  <a:lnTo>
                    <a:pt x="4159250" y="0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306955" y="0"/>
              <a:ext cx="6858000" cy="6858000"/>
            </a:xfrm>
            <a:custGeom>
              <a:rect b="b" l="l" r="r" t="t"/>
              <a:pathLst>
                <a:path extrusionOk="0" h="5372100" w="5372100">
                  <a:moveTo>
                    <a:pt x="0" y="0"/>
                  </a:moveTo>
                  <a:lnTo>
                    <a:pt x="596900" y="0"/>
                  </a:lnTo>
                  <a:lnTo>
                    <a:pt x="596900" y="298450"/>
                  </a:lnTo>
                  <a:lnTo>
                    <a:pt x="895350" y="298450"/>
                  </a:lnTo>
                  <a:lnTo>
                    <a:pt x="895350" y="596900"/>
                  </a:lnTo>
                  <a:lnTo>
                    <a:pt x="1193800" y="596900"/>
                  </a:lnTo>
                  <a:lnTo>
                    <a:pt x="1193800" y="895350"/>
                  </a:lnTo>
                  <a:lnTo>
                    <a:pt x="1492250" y="895350"/>
                  </a:lnTo>
                  <a:lnTo>
                    <a:pt x="1492250" y="1193800"/>
                  </a:lnTo>
                  <a:lnTo>
                    <a:pt x="1790700" y="1193800"/>
                  </a:lnTo>
                  <a:lnTo>
                    <a:pt x="1790700" y="1492250"/>
                  </a:lnTo>
                  <a:lnTo>
                    <a:pt x="2089150" y="1492250"/>
                  </a:lnTo>
                  <a:lnTo>
                    <a:pt x="2089150" y="1790700"/>
                  </a:lnTo>
                  <a:lnTo>
                    <a:pt x="2387600" y="1790700"/>
                  </a:lnTo>
                  <a:lnTo>
                    <a:pt x="2387600" y="2089150"/>
                  </a:lnTo>
                  <a:lnTo>
                    <a:pt x="2686050" y="2089150"/>
                  </a:lnTo>
                  <a:lnTo>
                    <a:pt x="2686050" y="2387600"/>
                  </a:lnTo>
                  <a:lnTo>
                    <a:pt x="2984500" y="2387600"/>
                  </a:lnTo>
                  <a:lnTo>
                    <a:pt x="2984500" y="2686050"/>
                  </a:lnTo>
                  <a:lnTo>
                    <a:pt x="3282950" y="2686050"/>
                  </a:lnTo>
                  <a:lnTo>
                    <a:pt x="3282950" y="2984500"/>
                  </a:lnTo>
                  <a:lnTo>
                    <a:pt x="3581400" y="2984500"/>
                  </a:lnTo>
                  <a:lnTo>
                    <a:pt x="3581400" y="3282950"/>
                  </a:lnTo>
                  <a:lnTo>
                    <a:pt x="3879850" y="3282950"/>
                  </a:lnTo>
                  <a:lnTo>
                    <a:pt x="3879850" y="3581400"/>
                  </a:lnTo>
                  <a:lnTo>
                    <a:pt x="4178300" y="3581400"/>
                  </a:lnTo>
                  <a:lnTo>
                    <a:pt x="4178300" y="3879850"/>
                  </a:lnTo>
                  <a:lnTo>
                    <a:pt x="4476750" y="3879850"/>
                  </a:lnTo>
                  <a:lnTo>
                    <a:pt x="4476750" y="4178300"/>
                  </a:lnTo>
                  <a:lnTo>
                    <a:pt x="4775200" y="4178300"/>
                  </a:lnTo>
                  <a:lnTo>
                    <a:pt x="4775200" y="4476750"/>
                  </a:lnTo>
                  <a:lnTo>
                    <a:pt x="5073650" y="4476750"/>
                  </a:lnTo>
                  <a:lnTo>
                    <a:pt x="5073650" y="4775200"/>
                  </a:lnTo>
                  <a:lnTo>
                    <a:pt x="5372100" y="4775200"/>
                  </a:lnTo>
                  <a:lnTo>
                    <a:pt x="5372100" y="5372100"/>
                  </a:lnTo>
                  <a:lnTo>
                    <a:pt x="4775200" y="5372100"/>
                  </a:lnTo>
                  <a:lnTo>
                    <a:pt x="4775200" y="5073650"/>
                  </a:lnTo>
                  <a:lnTo>
                    <a:pt x="4476750" y="5073650"/>
                  </a:lnTo>
                  <a:lnTo>
                    <a:pt x="4476750" y="4775200"/>
                  </a:lnTo>
                  <a:lnTo>
                    <a:pt x="4178300" y="4775200"/>
                  </a:lnTo>
                  <a:lnTo>
                    <a:pt x="4178300" y="4476750"/>
                  </a:lnTo>
                  <a:lnTo>
                    <a:pt x="3879850" y="4476750"/>
                  </a:lnTo>
                  <a:lnTo>
                    <a:pt x="3879850" y="4178300"/>
                  </a:lnTo>
                  <a:lnTo>
                    <a:pt x="3581400" y="4178300"/>
                  </a:lnTo>
                  <a:lnTo>
                    <a:pt x="3581400" y="3879850"/>
                  </a:lnTo>
                  <a:lnTo>
                    <a:pt x="3282950" y="3879850"/>
                  </a:lnTo>
                  <a:lnTo>
                    <a:pt x="3282950" y="3581400"/>
                  </a:lnTo>
                  <a:lnTo>
                    <a:pt x="2984500" y="3581400"/>
                  </a:lnTo>
                  <a:lnTo>
                    <a:pt x="2984500" y="3282950"/>
                  </a:lnTo>
                  <a:lnTo>
                    <a:pt x="2686050" y="3282950"/>
                  </a:lnTo>
                  <a:lnTo>
                    <a:pt x="2686050" y="2984500"/>
                  </a:lnTo>
                  <a:lnTo>
                    <a:pt x="2387600" y="2984500"/>
                  </a:lnTo>
                  <a:lnTo>
                    <a:pt x="2387600" y="2686050"/>
                  </a:lnTo>
                  <a:lnTo>
                    <a:pt x="2089150" y="2686050"/>
                  </a:lnTo>
                  <a:lnTo>
                    <a:pt x="2089150" y="2387600"/>
                  </a:lnTo>
                  <a:lnTo>
                    <a:pt x="1790700" y="2387600"/>
                  </a:lnTo>
                  <a:lnTo>
                    <a:pt x="1790700" y="2089150"/>
                  </a:lnTo>
                  <a:lnTo>
                    <a:pt x="1492250" y="2089150"/>
                  </a:lnTo>
                  <a:lnTo>
                    <a:pt x="1492250" y="1790700"/>
                  </a:lnTo>
                  <a:lnTo>
                    <a:pt x="1193800" y="1790700"/>
                  </a:lnTo>
                  <a:lnTo>
                    <a:pt x="1193800" y="1492250"/>
                  </a:lnTo>
                  <a:lnTo>
                    <a:pt x="895350" y="1492250"/>
                  </a:lnTo>
                  <a:lnTo>
                    <a:pt x="895350" y="1193800"/>
                  </a:lnTo>
                  <a:lnTo>
                    <a:pt x="596900" y="1193800"/>
                  </a:lnTo>
                  <a:lnTo>
                    <a:pt x="596900" y="895350"/>
                  </a:lnTo>
                  <a:lnTo>
                    <a:pt x="298450" y="895350"/>
                  </a:lnTo>
                  <a:lnTo>
                    <a:pt x="298450" y="596900"/>
                  </a:lnTo>
                  <a:lnTo>
                    <a:pt x="0" y="596900"/>
                  </a:lnTo>
                  <a:lnTo>
                    <a:pt x="0" y="0"/>
                  </a:lnTo>
                  <a:close/>
                  <a:moveTo>
                    <a:pt x="6350" y="1790700"/>
                  </a:moveTo>
                  <a:lnTo>
                    <a:pt x="603250" y="1790700"/>
                  </a:lnTo>
                  <a:lnTo>
                    <a:pt x="603250" y="2089150"/>
                  </a:lnTo>
                  <a:lnTo>
                    <a:pt x="901700" y="2089150"/>
                  </a:lnTo>
                  <a:lnTo>
                    <a:pt x="901700" y="2387600"/>
                  </a:lnTo>
                  <a:lnTo>
                    <a:pt x="1200150" y="2387600"/>
                  </a:lnTo>
                  <a:lnTo>
                    <a:pt x="1200150" y="2686050"/>
                  </a:lnTo>
                  <a:lnTo>
                    <a:pt x="1498600" y="2686050"/>
                  </a:lnTo>
                  <a:lnTo>
                    <a:pt x="1498600" y="2984500"/>
                  </a:lnTo>
                  <a:lnTo>
                    <a:pt x="1797050" y="2984500"/>
                  </a:lnTo>
                  <a:lnTo>
                    <a:pt x="1797050" y="3282950"/>
                  </a:lnTo>
                  <a:lnTo>
                    <a:pt x="2095500" y="3282950"/>
                  </a:lnTo>
                  <a:lnTo>
                    <a:pt x="2095500" y="3581400"/>
                  </a:lnTo>
                  <a:lnTo>
                    <a:pt x="2393950" y="3581400"/>
                  </a:lnTo>
                  <a:lnTo>
                    <a:pt x="2393950" y="3879850"/>
                  </a:lnTo>
                  <a:lnTo>
                    <a:pt x="2692400" y="3879850"/>
                  </a:lnTo>
                  <a:lnTo>
                    <a:pt x="2692400" y="4178300"/>
                  </a:lnTo>
                  <a:lnTo>
                    <a:pt x="2990850" y="4178300"/>
                  </a:lnTo>
                  <a:lnTo>
                    <a:pt x="2990850" y="4476750"/>
                  </a:lnTo>
                  <a:lnTo>
                    <a:pt x="3289300" y="4476750"/>
                  </a:lnTo>
                  <a:lnTo>
                    <a:pt x="3289300" y="4775200"/>
                  </a:lnTo>
                  <a:lnTo>
                    <a:pt x="3587750" y="4775200"/>
                  </a:lnTo>
                  <a:lnTo>
                    <a:pt x="3587750" y="5372100"/>
                  </a:lnTo>
                  <a:lnTo>
                    <a:pt x="2990850" y="5372100"/>
                  </a:lnTo>
                  <a:lnTo>
                    <a:pt x="2990850" y="5073650"/>
                  </a:lnTo>
                  <a:lnTo>
                    <a:pt x="2692400" y="5073650"/>
                  </a:lnTo>
                  <a:lnTo>
                    <a:pt x="2692400" y="4775200"/>
                  </a:lnTo>
                  <a:lnTo>
                    <a:pt x="2393950" y="4775200"/>
                  </a:lnTo>
                  <a:lnTo>
                    <a:pt x="2393950" y="4476750"/>
                  </a:lnTo>
                  <a:lnTo>
                    <a:pt x="2095500" y="4476750"/>
                  </a:lnTo>
                  <a:lnTo>
                    <a:pt x="2095500" y="4178300"/>
                  </a:lnTo>
                  <a:lnTo>
                    <a:pt x="1797050" y="4178300"/>
                  </a:lnTo>
                  <a:lnTo>
                    <a:pt x="1797050" y="3879850"/>
                  </a:lnTo>
                  <a:lnTo>
                    <a:pt x="1498600" y="3879850"/>
                  </a:lnTo>
                  <a:lnTo>
                    <a:pt x="1498600" y="3581400"/>
                  </a:lnTo>
                  <a:lnTo>
                    <a:pt x="1200150" y="3581400"/>
                  </a:lnTo>
                  <a:lnTo>
                    <a:pt x="1200150" y="3282950"/>
                  </a:lnTo>
                  <a:lnTo>
                    <a:pt x="901700" y="3282950"/>
                  </a:lnTo>
                  <a:lnTo>
                    <a:pt x="901700" y="2984500"/>
                  </a:lnTo>
                  <a:lnTo>
                    <a:pt x="603250" y="2984500"/>
                  </a:lnTo>
                  <a:lnTo>
                    <a:pt x="603250" y="2686050"/>
                  </a:lnTo>
                  <a:lnTo>
                    <a:pt x="304800" y="2686050"/>
                  </a:lnTo>
                  <a:lnTo>
                    <a:pt x="304800" y="2387600"/>
                  </a:lnTo>
                  <a:lnTo>
                    <a:pt x="6350" y="2387600"/>
                  </a:lnTo>
                  <a:lnTo>
                    <a:pt x="6350" y="1790700"/>
                  </a:lnTo>
                  <a:close/>
                  <a:moveTo>
                    <a:pt x="603250" y="3879850"/>
                  </a:moveTo>
                  <a:lnTo>
                    <a:pt x="603250" y="3581400"/>
                  </a:lnTo>
                  <a:lnTo>
                    <a:pt x="6350" y="3581400"/>
                  </a:lnTo>
                  <a:lnTo>
                    <a:pt x="6350" y="4178300"/>
                  </a:lnTo>
                  <a:lnTo>
                    <a:pt x="304800" y="4178300"/>
                  </a:lnTo>
                  <a:lnTo>
                    <a:pt x="304800" y="4476750"/>
                  </a:lnTo>
                  <a:lnTo>
                    <a:pt x="603250" y="4476750"/>
                  </a:lnTo>
                  <a:lnTo>
                    <a:pt x="603250" y="4775200"/>
                  </a:lnTo>
                  <a:lnTo>
                    <a:pt x="901700" y="4775200"/>
                  </a:lnTo>
                  <a:lnTo>
                    <a:pt x="901700" y="5073650"/>
                  </a:lnTo>
                  <a:lnTo>
                    <a:pt x="1200150" y="5073650"/>
                  </a:lnTo>
                  <a:lnTo>
                    <a:pt x="1200150" y="5372100"/>
                  </a:lnTo>
                  <a:lnTo>
                    <a:pt x="1797050" y="5372100"/>
                  </a:lnTo>
                  <a:lnTo>
                    <a:pt x="1797050" y="4775200"/>
                  </a:lnTo>
                  <a:lnTo>
                    <a:pt x="1498600" y="4775200"/>
                  </a:lnTo>
                  <a:lnTo>
                    <a:pt x="1498600" y="4476750"/>
                  </a:lnTo>
                  <a:lnTo>
                    <a:pt x="1200150" y="4476750"/>
                  </a:lnTo>
                  <a:lnTo>
                    <a:pt x="1200150" y="4178300"/>
                  </a:lnTo>
                  <a:lnTo>
                    <a:pt x="901700" y="4178300"/>
                  </a:lnTo>
                  <a:lnTo>
                    <a:pt x="901700" y="3879850"/>
                  </a:lnTo>
                  <a:lnTo>
                    <a:pt x="603250" y="3879850"/>
                  </a:lnTo>
                  <a:close/>
                  <a:moveTo>
                    <a:pt x="1771650" y="0"/>
                  </a:moveTo>
                  <a:lnTo>
                    <a:pt x="2368550" y="0"/>
                  </a:lnTo>
                  <a:lnTo>
                    <a:pt x="2368550" y="298450"/>
                  </a:lnTo>
                  <a:lnTo>
                    <a:pt x="2667000" y="298450"/>
                  </a:lnTo>
                  <a:lnTo>
                    <a:pt x="2667000" y="596900"/>
                  </a:lnTo>
                  <a:lnTo>
                    <a:pt x="2965450" y="596900"/>
                  </a:lnTo>
                  <a:lnTo>
                    <a:pt x="2965450" y="895350"/>
                  </a:lnTo>
                  <a:lnTo>
                    <a:pt x="3263900" y="895350"/>
                  </a:lnTo>
                  <a:lnTo>
                    <a:pt x="3263900" y="1193800"/>
                  </a:lnTo>
                  <a:lnTo>
                    <a:pt x="3562350" y="1193800"/>
                  </a:lnTo>
                  <a:lnTo>
                    <a:pt x="3562350" y="1492250"/>
                  </a:lnTo>
                  <a:lnTo>
                    <a:pt x="3860800" y="1492250"/>
                  </a:lnTo>
                  <a:lnTo>
                    <a:pt x="3860800" y="1790700"/>
                  </a:lnTo>
                  <a:lnTo>
                    <a:pt x="4159250" y="1790700"/>
                  </a:lnTo>
                  <a:lnTo>
                    <a:pt x="4159250" y="2089150"/>
                  </a:lnTo>
                  <a:lnTo>
                    <a:pt x="4457700" y="2089150"/>
                  </a:lnTo>
                  <a:lnTo>
                    <a:pt x="4457700" y="2387600"/>
                  </a:lnTo>
                  <a:lnTo>
                    <a:pt x="4756150" y="2387600"/>
                  </a:lnTo>
                  <a:lnTo>
                    <a:pt x="4756150" y="2686050"/>
                  </a:lnTo>
                  <a:lnTo>
                    <a:pt x="5054600" y="2686050"/>
                  </a:lnTo>
                  <a:lnTo>
                    <a:pt x="5054600" y="2984500"/>
                  </a:lnTo>
                  <a:lnTo>
                    <a:pt x="5353050" y="2984500"/>
                  </a:lnTo>
                  <a:lnTo>
                    <a:pt x="5353050" y="3581400"/>
                  </a:lnTo>
                  <a:lnTo>
                    <a:pt x="4756150" y="3581400"/>
                  </a:lnTo>
                  <a:lnTo>
                    <a:pt x="4756150" y="3282950"/>
                  </a:lnTo>
                  <a:lnTo>
                    <a:pt x="4457700" y="3282950"/>
                  </a:lnTo>
                  <a:lnTo>
                    <a:pt x="4457700" y="2984500"/>
                  </a:lnTo>
                  <a:lnTo>
                    <a:pt x="4159250" y="2984500"/>
                  </a:lnTo>
                  <a:lnTo>
                    <a:pt x="4159250" y="2686050"/>
                  </a:lnTo>
                  <a:lnTo>
                    <a:pt x="3860800" y="2686050"/>
                  </a:lnTo>
                  <a:lnTo>
                    <a:pt x="3860800" y="2387600"/>
                  </a:lnTo>
                  <a:lnTo>
                    <a:pt x="3562350" y="2387600"/>
                  </a:lnTo>
                  <a:lnTo>
                    <a:pt x="3562350" y="2089150"/>
                  </a:lnTo>
                  <a:lnTo>
                    <a:pt x="3263900" y="2089150"/>
                  </a:lnTo>
                  <a:lnTo>
                    <a:pt x="3263900" y="1790700"/>
                  </a:lnTo>
                  <a:lnTo>
                    <a:pt x="2965450" y="1790700"/>
                  </a:lnTo>
                  <a:lnTo>
                    <a:pt x="2965450" y="1492250"/>
                  </a:lnTo>
                  <a:lnTo>
                    <a:pt x="2667000" y="1492250"/>
                  </a:lnTo>
                  <a:lnTo>
                    <a:pt x="2667000" y="1193800"/>
                  </a:lnTo>
                  <a:lnTo>
                    <a:pt x="2368550" y="1193800"/>
                  </a:lnTo>
                  <a:lnTo>
                    <a:pt x="2368550" y="895350"/>
                  </a:lnTo>
                  <a:lnTo>
                    <a:pt x="2070100" y="895350"/>
                  </a:lnTo>
                  <a:lnTo>
                    <a:pt x="2070100" y="596900"/>
                  </a:lnTo>
                  <a:lnTo>
                    <a:pt x="1771650" y="596900"/>
                  </a:lnTo>
                  <a:lnTo>
                    <a:pt x="1771650" y="0"/>
                  </a:lnTo>
                  <a:close/>
                  <a:moveTo>
                    <a:pt x="4159250" y="0"/>
                  </a:moveTo>
                  <a:lnTo>
                    <a:pt x="3562350" y="0"/>
                  </a:lnTo>
                  <a:lnTo>
                    <a:pt x="3562350" y="596900"/>
                  </a:lnTo>
                  <a:lnTo>
                    <a:pt x="3860800" y="596900"/>
                  </a:lnTo>
                  <a:lnTo>
                    <a:pt x="3860800" y="895350"/>
                  </a:lnTo>
                  <a:lnTo>
                    <a:pt x="4159250" y="895350"/>
                  </a:lnTo>
                  <a:lnTo>
                    <a:pt x="4159250" y="1193800"/>
                  </a:lnTo>
                  <a:lnTo>
                    <a:pt x="4457700" y="1193800"/>
                  </a:lnTo>
                  <a:lnTo>
                    <a:pt x="4457700" y="1492250"/>
                  </a:lnTo>
                  <a:lnTo>
                    <a:pt x="4756150" y="1492250"/>
                  </a:lnTo>
                  <a:lnTo>
                    <a:pt x="4756150" y="1790700"/>
                  </a:lnTo>
                  <a:lnTo>
                    <a:pt x="5353050" y="1790700"/>
                  </a:lnTo>
                  <a:lnTo>
                    <a:pt x="5353050" y="1193800"/>
                  </a:lnTo>
                  <a:lnTo>
                    <a:pt x="5054600" y="1193800"/>
                  </a:lnTo>
                  <a:lnTo>
                    <a:pt x="5054600" y="895350"/>
                  </a:lnTo>
                  <a:lnTo>
                    <a:pt x="4756150" y="895350"/>
                  </a:lnTo>
                  <a:lnTo>
                    <a:pt x="4756150" y="596900"/>
                  </a:lnTo>
                  <a:lnTo>
                    <a:pt x="4457700" y="596900"/>
                  </a:lnTo>
                  <a:lnTo>
                    <a:pt x="4457700" y="298450"/>
                  </a:lnTo>
                  <a:lnTo>
                    <a:pt x="4159250" y="298450"/>
                  </a:lnTo>
                  <a:lnTo>
                    <a:pt x="4159250" y="0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6898005" y="0"/>
              <a:ext cx="6858000" cy="6858000"/>
            </a:xfrm>
            <a:custGeom>
              <a:rect b="b" l="l" r="r" t="t"/>
              <a:pathLst>
                <a:path extrusionOk="0" h="5372100" w="5372100">
                  <a:moveTo>
                    <a:pt x="0" y="0"/>
                  </a:moveTo>
                  <a:lnTo>
                    <a:pt x="596900" y="0"/>
                  </a:lnTo>
                  <a:lnTo>
                    <a:pt x="596900" y="298450"/>
                  </a:lnTo>
                  <a:lnTo>
                    <a:pt x="895350" y="298450"/>
                  </a:lnTo>
                  <a:lnTo>
                    <a:pt x="895350" y="596900"/>
                  </a:lnTo>
                  <a:lnTo>
                    <a:pt x="1193800" y="596900"/>
                  </a:lnTo>
                  <a:lnTo>
                    <a:pt x="1193800" y="895350"/>
                  </a:lnTo>
                  <a:lnTo>
                    <a:pt x="1492250" y="895350"/>
                  </a:lnTo>
                  <a:lnTo>
                    <a:pt x="1492250" y="1193800"/>
                  </a:lnTo>
                  <a:lnTo>
                    <a:pt x="1790700" y="1193800"/>
                  </a:lnTo>
                  <a:lnTo>
                    <a:pt x="1790700" y="1492250"/>
                  </a:lnTo>
                  <a:lnTo>
                    <a:pt x="2089150" y="1492250"/>
                  </a:lnTo>
                  <a:lnTo>
                    <a:pt x="2089150" y="1790700"/>
                  </a:lnTo>
                  <a:lnTo>
                    <a:pt x="2387600" y="1790700"/>
                  </a:lnTo>
                  <a:lnTo>
                    <a:pt x="2387600" y="2089150"/>
                  </a:lnTo>
                  <a:lnTo>
                    <a:pt x="2686050" y="2089150"/>
                  </a:lnTo>
                  <a:lnTo>
                    <a:pt x="2686050" y="2387600"/>
                  </a:lnTo>
                  <a:lnTo>
                    <a:pt x="2984500" y="2387600"/>
                  </a:lnTo>
                  <a:lnTo>
                    <a:pt x="2984500" y="2686050"/>
                  </a:lnTo>
                  <a:lnTo>
                    <a:pt x="3282950" y="2686050"/>
                  </a:lnTo>
                  <a:lnTo>
                    <a:pt x="3282950" y="2984500"/>
                  </a:lnTo>
                  <a:lnTo>
                    <a:pt x="3581400" y="2984500"/>
                  </a:lnTo>
                  <a:lnTo>
                    <a:pt x="3581400" y="3282950"/>
                  </a:lnTo>
                  <a:lnTo>
                    <a:pt x="3879850" y="3282950"/>
                  </a:lnTo>
                  <a:lnTo>
                    <a:pt x="3879850" y="3581400"/>
                  </a:lnTo>
                  <a:lnTo>
                    <a:pt x="4178300" y="3581400"/>
                  </a:lnTo>
                  <a:lnTo>
                    <a:pt x="4178300" y="3879850"/>
                  </a:lnTo>
                  <a:lnTo>
                    <a:pt x="4476750" y="3879850"/>
                  </a:lnTo>
                  <a:lnTo>
                    <a:pt x="4476750" y="4178300"/>
                  </a:lnTo>
                  <a:lnTo>
                    <a:pt x="4775200" y="4178300"/>
                  </a:lnTo>
                  <a:lnTo>
                    <a:pt x="4775200" y="4476750"/>
                  </a:lnTo>
                  <a:lnTo>
                    <a:pt x="5073650" y="4476750"/>
                  </a:lnTo>
                  <a:lnTo>
                    <a:pt x="5073650" y="4775200"/>
                  </a:lnTo>
                  <a:lnTo>
                    <a:pt x="5372100" y="4775200"/>
                  </a:lnTo>
                  <a:lnTo>
                    <a:pt x="5372100" y="5372100"/>
                  </a:lnTo>
                  <a:lnTo>
                    <a:pt x="4775200" y="5372100"/>
                  </a:lnTo>
                  <a:lnTo>
                    <a:pt x="4775200" y="5073650"/>
                  </a:lnTo>
                  <a:lnTo>
                    <a:pt x="4476750" y="5073650"/>
                  </a:lnTo>
                  <a:lnTo>
                    <a:pt x="4476750" y="4775200"/>
                  </a:lnTo>
                  <a:lnTo>
                    <a:pt x="4178300" y="4775200"/>
                  </a:lnTo>
                  <a:lnTo>
                    <a:pt x="4178300" y="4476750"/>
                  </a:lnTo>
                  <a:lnTo>
                    <a:pt x="3879850" y="4476750"/>
                  </a:lnTo>
                  <a:lnTo>
                    <a:pt x="3879850" y="4178300"/>
                  </a:lnTo>
                  <a:lnTo>
                    <a:pt x="3581400" y="4178300"/>
                  </a:lnTo>
                  <a:lnTo>
                    <a:pt x="3581400" y="3879850"/>
                  </a:lnTo>
                  <a:lnTo>
                    <a:pt x="3282950" y="3879850"/>
                  </a:lnTo>
                  <a:lnTo>
                    <a:pt x="3282950" y="3581400"/>
                  </a:lnTo>
                  <a:lnTo>
                    <a:pt x="2984500" y="3581400"/>
                  </a:lnTo>
                  <a:lnTo>
                    <a:pt x="2984500" y="3282950"/>
                  </a:lnTo>
                  <a:lnTo>
                    <a:pt x="2686050" y="3282950"/>
                  </a:lnTo>
                  <a:lnTo>
                    <a:pt x="2686050" y="2984500"/>
                  </a:lnTo>
                  <a:lnTo>
                    <a:pt x="2387600" y="2984500"/>
                  </a:lnTo>
                  <a:lnTo>
                    <a:pt x="2387600" y="2686050"/>
                  </a:lnTo>
                  <a:lnTo>
                    <a:pt x="2089150" y="2686050"/>
                  </a:lnTo>
                  <a:lnTo>
                    <a:pt x="2089150" y="2387600"/>
                  </a:lnTo>
                  <a:lnTo>
                    <a:pt x="1790700" y="2387600"/>
                  </a:lnTo>
                  <a:lnTo>
                    <a:pt x="1790700" y="2089150"/>
                  </a:lnTo>
                  <a:lnTo>
                    <a:pt x="1492250" y="2089150"/>
                  </a:lnTo>
                  <a:lnTo>
                    <a:pt x="1492250" y="1790700"/>
                  </a:lnTo>
                  <a:lnTo>
                    <a:pt x="1193800" y="1790700"/>
                  </a:lnTo>
                  <a:lnTo>
                    <a:pt x="1193800" y="1492250"/>
                  </a:lnTo>
                  <a:lnTo>
                    <a:pt x="895350" y="1492250"/>
                  </a:lnTo>
                  <a:lnTo>
                    <a:pt x="895350" y="1193800"/>
                  </a:lnTo>
                  <a:lnTo>
                    <a:pt x="596900" y="1193800"/>
                  </a:lnTo>
                  <a:lnTo>
                    <a:pt x="596900" y="895350"/>
                  </a:lnTo>
                  <a:lnTo>
                    <a:pt x="298450" y="895350"/>
                  </a:lnTo>
                  <a:lnTo>
                    <a:pt x="298450" y="596900"/>
                  </a:lnTo>
                  <a:lnTo>
                    <a:pt x="0" y="596900"/>
                  </a:lnTo>
                  <a:lnTo>
                    <a:pt x="0" y="0"/>
                  </a:lnTo>
                  <a:close/>
                  <a:moveTo>
                    <a:pt x="6350" y="1790700"/>
                  </a:moveTo>
                  <a:lnTo>
                    <a:pt x="603250" y="1790700"/>
                  </a:lnTo>
                  <a:lnTo>
                    <a:pt x="603250" y="2089150"/>
                  </a:lnTo>
                  <a:lnTo>
                    <a:pt x="901700" y="2089150"/>
                  </a:lnTo>
                  <a:lnTo>
                    <a:pt x="901700" y="2387600"/>
                  </a:lnTo>
                  <a:lnTo>
                    <a:pt x="1200150" y="2387600"/>
                  </a:lnTo>
                  <a:lnTo>
                    <a:pt x="1200150" y="2686050"/>
                  </a:lnTo>
                  <a:lnTo>
                    <a:pt x="1498600" y="2686050"/>
                  </a:lnTo>
                  <a:lnTo>
                    <a:pt x="1498600" y="2984500"/>
                  </a:lnTo>
                  <a:lnTo>
                    <a:pt x="1797050" y="2984500"/>
                  </a:lnTo>
                  <a:lnTo>
                    <a:pt x="1797050" y="3282950"/>
                  </a:lnTo>
                  <a:lnTo>
                    <a:pt x="2095500" y="3282950"/>
                  </a:lnTo>
                  <a:lnTo>
                    <a:pt x="2095500" y="3581400"/>
                  </a:lnTo>
                  <a:lnTo>
                    <a:pt x="2393950" y="3581400"/>
                  </a:lnTo>
                  <a:lnTo>
                    <a:pt x="2393950" y="3879850"/>
                  </a:lnTo>
                  <a:lnTo>
                    <a:pt x="2692400" y="3879850"/>
                  </a:lnTo>
                  <a:lnTo>
                    <a:pt x="2692400" y="4178300"/>
                  </a:lnTo>
                  <a:lnTo>
                    <a:pt x="2990850" y="4178300"/>
                  </a:lnTo>
                  <a:lnTo>
                    <a:pt x="2990850" y="4476750"/>
                  </a:lnTo>
                  <a:lnTo>
                    <a:pt x="3289300" y="4476750"/>
                  </a:lnTo>
                  <a:lnTo>
                    <a:pt x="3289300" y="4775200"/>
                  </a:lnTo>
                  <a:lnTo>
                    <a:pt x="3587750" y="4775200"/>
                  </a:lnTo>
                  <a:lnTo>
                    <a:pt x="3587750" y="5372100"/>
                  </a:lnTo>
                  <a:lnTo>
                    <a:pt x="2990850" y="5372100"/>
                  </a:lnTo>
                  <a:lnTo>
                    <a:pt x="2990850" y="5073650"/>
                  </a:lnTo>
                  <a:lnTo>
                    <a:pt x="2692400" y="5073650"/>
                  </a:lnTo>
                  <a:lnTo>
                    <a:pt x="2692400" y="4775200"/>
                  </a:lnTo>
                  <a:lnTo>
                    <a:pt x="2393950" y="4775200"/>
                  </a:lnTo>
                  <a:lnTo>
                    <a:pt x="2393950" y="4476750"/>
                  </a:lnTo>
                  <a:lnTo>
                    <a:pt x="2095500" y="4476750"/>
                  </a:lnTo>
                  <a:lnTo>
                    <a:pt x="2095500" y="4178300"/>
                  </a:lnTo>
                  <a:lnTo>
                    <a:pt x="1797050" y="4178300"/>
                  </a:lnTo>
                  <a:lnTo>
                    <a:pt x="1797050" y="3879850"/>
                  </a:lnTo>
                  <a:lnTo>
                    <a:pt x="1498600" y="3879850"/>
                  </a:lnTo>
                  <a:lnTo>
                    <a:pt x="1498600" y="3581400"/>
                  </a:lnTo>
                  <a:lnTo>
                    <a:pt x="1200150" y="3581400"/>
                  </a:lnTo>
                  <a:lnTo>
                    <a:pt x="1200150" y="3282950"/>
                  </a:lnTo>
                  <a:lnTo>
                    <a:pt x="901700" y="3282950"/>
                  </a:lnTo>
                  <a:lnTo>
                    <a:pt x="901700" y="2984500"/>
                  </a:lnTo>
                  <a:lnTo>
                    <a:pt x="603250" y="2984500"/>
                  </a:lnTo>
                  <a:lnTo>
                    <a:pt x="603250" y="2686050"/>
                  </a:lnTo>
                  <a:lnTo>
                    <a:pt x="304800" y="2686050"/>
                  </a:lnTo>
                  <a:lnTo>
                    <a:pt x="304800" y="2387600"/>
                  </a:lnTo>
                  <a:lnTo>
                    <a:pt x="6350" y="2387600"/>
                  </a:lnTo>
                  <a:lnTo>
                    <a:pt x="6350" y="1790700"/>
                  </a:lnTo>
                  <a:close/>
                  <a:moveTo>
                    <a:pt x="603250" y="3879850"/>
                  </a:moveTo>
                  <a:lnTo>
                    <a:pt x="603250" y="3581400"/>
                  </a:lnTo>
                  <a:lnTo>
                    <a:pt x="6350" y="3581400"/>
                  </a:lnTo>
                  <a:lnTo>
                    <a:pt x="6350" y="4178300"/>
                  </a:lnTo>
                  <a:lnTo>
                    <a:pt x="304800" y="4178300"/>
                  </a:lnTo>
                  <a:lnTo>
                    <a:pt x="304800" y="4476750"/>
                  </a:lnTo>
                  <a:lnTo>
                    <a:pt x="603250" y="4476750"/>
                  </a:lnTo>
                  <a:lnTo>
                    <a:pt x="603250" y="4775200"/>
                  </a:lnTo>
                  <a:lnTo>
                    <a:pt x="901700" y="4775200"/>
                  </a:lnTo>
                  <a:lnTo>
                    <a:pt x="901700" y="5073650"/>
                  </a:lnTo>
                  <a:lnTo>
                    <a:pt x="1200150" y="5073650"/>
                  </a:lnTo>
                  <a:lnTo>
                    <a:pt x="1200150" y="5372100"/>
                  </a:lnTo>
                  <a:lnTo>
                    <a:pt x="1797050" y="5372100"/>
                  </a:lnTo>
                  <a:lnTo>
                    <a:pt x="1797050" y="4775200"/>
                  </a:lnTo>
                  <a:lnTo>
                    <a:pt x="1498600" y="4775200"/>
                  </a:lnTo>
                  <a:lnTo>
                    <a:pt x="1498600" y="4476750"/>
                  </a:lnTo>
                  <a:lnTo>
                    <a:pt x="1200150" y="4476750"/>
                  </a:lnTo>
                  <a:lnTo>
                    <a:pt x="1200150" y="4178300"/>
                  </a:lnTo>
                  <a:lnTo>
                    <a:pt x="901700" y="4178300"/>
                  </a:lnTo>
                  <a:lnTo>
                    <a:pt x="901700" y="3879850"/>
                  </a:lnTo>
                  <a:lnTo>
                    <a:pt x="603250" y="3879850"/>
                  </a:lnTo>
                  <a:close/>
                  <a:moveTo>
                    <a:pt x="1771650" y="0"/>
                  </a:moveTo>
                  <a:lnTo>
                    <a:pt x="2368550" y="0"/>
                  </a:lnTo>
                  <a:lnTo>
                    <a:pt x="2368550" y="298450"/>
                  </a:lnTo>
                  <a:lnTo>
                    <a:pt x="2667000" y="298450"/>
                  </a:lnTo>
                  <a:lnTo>
                    <a:pt x="2667000" y="596900"/>
                  </a:lnTo>
                  <a:lnTo>
                    <a:pt x="2965450" y="596900"/>
                  </a:lnTo>
                  <a:lnTo>
                    <a:pt x="2965450" y="895350"/>
                  </a:lnTo>
                  <a:lnTo>
                    <a:pt x="3263900" y="895350"/>
                  </a:lnTo>
                  <a:lnTo>
                    <a:pt x="3263900" y="1193800"/>
                  </a:lnTo>
                  <a:lnTo>
                    <a:pt x="3562350" y="1193800"/>
                  </a:lnTo>
                  <a:lnTo>
                    <a:pt x="3562350" y="1492250"/>
                  </a:lnTo>
                  <a:lnTo>
                    <a:pt x="3860800" y="1492250"/>
                  </a:lnTo>
                  <a:lnTo>
                    <a:pt x="3860800" y="1790700"/>
                  </a:lnTo>
                  <a:lnTo>
                    <a:pt x="4159250" y="1790700"/>
                  </a:lnTo>
                  <a:lnTo>
                    <a:pt x="4159250" y="2089150"/>
                  </a:lnTo>
                  <a:lnTo>
                    <a:pt x="4457700" y="2089150"/>
                  </a:lnTo>
                  <a:lnTo>
                    <a:pt x="4457700" y="2387600"/>
                  </a:lnTo>
                  <a:lnTo>
                    <a:pt x="4756150" y="2387600"/>
                  </a:lnTo>
                  <a:lnTo>
                    <a:pt x="4756150" y="2686050"/>
                  </a:lnTo>
                  <a:lnTo>
                    <a:pt x="5054600" y="2686050"/>
                  </a:lnTo>
                  <a:lnTo>
                    <a:pt x="5054600" y="2984500"/>
                  </a:lnTo>
                  <a:lnTo>
                    <a:pt x="5353050" y="2984500"/>
                  </a:lnTo>
                  <a:lnTo>
                    <a:pt x="5353050" y="3581400"/>
                  </a:lnTo>
                  <a:lnTo>
                    <a:pt x="4756150" y="3581400"/>
                  </a:lnTo>
                  <a:lnTo>
                    <a:pt x="4756150" y="3282950"/>
                  </a:lnTo>
                  <a:lnTo>
                    <a:pt x="4457700" y="3282950"/>
                  </a:lnTo>
                  <a:lnTo>
                    <a:pt x="4457700" y="2984500"/>
                  </a:lnTo>
                  <a:lnTo>
                    <a:pt x="4159250" y="2984500"/>
                  </a:lnTo>
                  <a:lnTo>
                    <a:pt x="4159250" y="2686050"/>
                  </a:lnTo>
                  <a:lnTo>
                    <a:pt x="3860800" y="2686050"/>
                  </a:lnTo>
                  <a:lnTo>
                    <a:pt x="3860800" y="2387600"/>
                  </a:lnTo>
                  <a:lnTo>
                    <a:pt x="3562350" y="2387600"/>
                  </a:lnTo>
                  <a:lnTo>
                    <a:pt x="3562350" y="2089150"/>
                  </a:lnTo>
                  <a:lnTo>
                    <a:pt x="3263900" y="2089150"/>
                  </a:lnTo>
                  <a:lnTo>
                    <a:pt x="3263900" y="1790700"/>
                  </a:lnTo>
                  <a:lnTo>
                    <a:pt x="2965450" y="1790700"/>
                  </a:lnTo>
                  <a:lnTo>
                    <a:pt x="2965450" y="1492250"/>
                  </a:lnTo>
                  <a:lnTo>
                    <a:pt x="2667000" y="1492250"/>
                  </a:lnTo>
                  <a:lnTo>
                    <a:pt x="2667000" y="1193800"/>
                  </a:lnTo>
                  <a:lnTo>
                    <a:pt x="2368550" y="1193800"/>
                  </a:lnTo>
                  <a:lnTo>
                    <a:pt x="2368550" y="895350"/>
                  </a:lnTo>
                  <a:lnTo>
                    <a:pt x="2070100" y="895350"/>
                  </a:lnTo>
                  <a:lnTo>
                    <a:pt x="2070100" y="596900"/>
                  </a:lnTo>
                  <a:lnTo>
                    <a:pt x="1771650" y="596900"/>
                  </a:lnTo>
                  <a:lnTo>
                    <a:pt x="1771650" y="0"/>
                  </a:lnTo>
                  <a:close/>
                  <a:moveTo>
                    <a:pt x="4159250" y="0"/>
                  </a:moveTo>
                  <a:lnTo>
                    <a:pt x="3562350" y="0"/>
                  </a:lnTo>
                  <a:lnTo>
                    <a:pt x="3562350" y="596900"/>
                  </a:lnTo>
                  <a:lnTo>
                    <a:pt x="3860800" y="596900"/>
                  </a:lnTo>
                  <a:lnTo>
                    <a:pt x="3860800" y="895350"/>
                  </a:lnTo>
                  <a:lnTo>
                    <a:pt x="4159250" y="895350"/>
                  </a:lnTo>
                  <a:lnTo>
                    <a:pt x="4159250" y="1193800"/>
                  </a:lnTo>
                  <a:lnTo>
                    <a:pt x="4457700" y="1193800"/>
                  </a:lnTo>
                  <a:lnTo>
                    <a:pt x="4457700" y="1492250"/>
                  </a:lnTo>
                  <a:lnTo>
                    <a:pt x="4756150" y="1492250"/>
                  </a:lnTo>
                  <a:lnTo>
                    <a:pt x="4756150" y="1790700"/>
                  </a:lnTo>
                  <a:lnTo>
                    <a:pt x="5353050" y="1790700"/>
                  </a:lnTo>
                  <a:lnTo>
                    <a:pt x="5353050" y="1193800"/>
                  </a:lnTo>
                  <a:lnTo>
                    <a:pt x="5054600" y="1193800"/>
                  </a:lnTo>
                  <a:lnTo>
                    <a:pt x="5054600" y="895350"/>
                  </a:lnTo>
                  <a:lnTo>
                    <a:pt x="4756150" y="895350"/>
                  </a:lnTo>
                  <a:lnTo>
                    <a:pt x="4756150" y="596900"/>
                  </a:lnTo>
                  <a:lnTo>
                    <a:pt x="4457700" y="596900"/>
                  </a:lnTo>
                  <a:lnTo>
                    <a:pt x="4457700" y="298450"/>
                  </a:lnTo>
                  <a:lnTo>
                    <a:pt x="4159250" y="298450"/>
                  </a:lnTo>
                  <a:lnTo>
                    <a:pt x="4159250" y="0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11"/>
          <p:cNvSpPr/>
          <p:nvPr/>
        </p:nvSpPr>
        <p:spPr>
          <a:xfrm>
            <a:off x="621189" y="140174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1"/>
          <p:cNvSpPr/>
          <p:nvPr/>
        </p:nvSpPr>
        <p:spPr>
          <a:xfrm>
            <a:off x="1773457" y="140174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1"/>
          <p:cNvSpPr/>
          <p:nvPr/>
        </p:nvSpPr>
        <p:spPr>
          <a:xfrm>
            <a:off x="2925724" y="140174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1"/>
          <p:cNvSpPr/>
          <p:nvPr/>
        </p:nvSpPr>
        <p:spPr>
          <a:xfrm>
            <a:off x="4077992" y="140174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1"/>
          <p:cNvSpPr/>
          <p:nvPr/>
        </p:nvSpPr>
        <p:spPr>
          <a:xfrm>
            <a:off x="5230258" y="140174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1"/>
          <p:cNvSpPr/>
          <p:nvPr/>
        </p:nvSpPr>
        <p:spPr>
          <a:xfrm>
            <a:off x="621189" y="2560178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1"/>
          <p:cNvSpPr/>
          <p:nvPr/>
        </p:nvSpPr>
        <p:spPr>
          <a:xfrm>
            <a:off x="1773457" y="2560178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1"/>
          <p:cNvSpPr/>
          <p:nvPr/>
        </p:nvSpPr>
        <p:spPr>
          <a:xfrm>
            <a:off x="2925724" y="2560178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1"/>
          <p:cNvSpPr/>
          <p:nvPr/>
        </p:nvSpPr>
        <p:spPr>
          <a:xfrm>
            <a:off x="4077992" y="2560178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1"/>
          <p:cNvSpPr/>
          <p:nvPr/>
        </p:nvSpPr>
        <p:spPr>
          <a:xfrm>
            <a:off x="5230258" y="2560178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1"/>
          <p:cNvSpPr/>
          <p:nvPr/>
        </p:nvSpPr>
        <p:spPr>
          <a:xfrm>
            <a:off x="621189" y="371860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1"/>
          <p:cNvSpPr/>
          <p:nvPr/>
        </p:nvSpPr>
        <p:spPr>
          <a:xfrm>
            <a:off x="1773457" y="371860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1"/>
          <p:cNvSpPr/>
          <p:nvPr/>
        </p:nvSpPr>
        <p:spPr>
          <a:xfrm>
            <a:off x="2925724" y="371860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1"/>
          <p:cNvSpPr/>
          <p:nvPr/>
        </p:nvSpPr>
        <p:spPr>
          <a:xfrm>
            <a:off x="4077992" y="371860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1"/>
          <p:cNvSpPr/>
          <p:nvPr/>
        </p:nvSpPr>
        <p:spPr>
          <a:xfrm>
            <a:off x="5230258" y="371860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1"/>
          <p:cNvSpPr/>
          <p:nvPr/>
        </p:nvSpPr>
        <p:spPr>
          <a:xfrm>
            <a:off x="621189" y="487703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1"/>
          <p:cNvSpPr/>
          <p:nvPr/>
        </p:nvSpPr>
        <p:spPr>
          <a:xfrm>
            <a:off x="1773457" y="487703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1"/>
          <p:cNvSpPr/>
          <p:nvPr/>
        </p:nvSpPr>
        <p:spPr>
          <a:xfrm>
            <a:off x="2925724" y="487703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1"/>
          <p:cNvSpPr/>
          <p:nvPr/>
        </p:nvSpPr>
        <p:spPr>
          <a:xfrm>
            <a:off x="4077992" y="487703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1"/>
          <p:cNvSpPr/>
          <p:nvPr/>
        </p:nvSpPr>
        <p:spPr>
          <a:xfrm>
            <a:off x="5230258" y="487703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1"/>
          <p:cNvSpPr/>
          <p:nvPr/>
        </p:nvSpPr>
        <p:spPr>
          <a:xfrm>
            <a:off x="621189" y="6035466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1"/>
          <p:cNvSpPr/>
          <p:nvPr/>
        </p:nvSpPr>
        <p:spPr>
          <a:xfrm>
            <a:off x="1773457" y="6035466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1"/>
          <p:cNvSpPr/>
          <p:nvPr/>
        </p:nvSpPr>
        <p:spPr>
          <a:xfrm>
            <a:off x="2925724" y="6035466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1"/>
          <p:cNvSpPr/>
          <p:nvPr/>
        </p:nvSpPr>
        <p:spPr>
          <a:xfrm>
            <a:off x="4077992" y="6035466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1"/>
          <p:cNvSpPr/>
          <p:nvPr/>
        </p:nvSpPr>
        <p:spPr>
          <a:xfrm>
            <a:off x="5230258" y="6035466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1"/>
          <p:cNvSpPr/>
          <p:nvPr/>
        </p:nvSpPr>
        <p:spPr>
          <a:xfrm>
            <a:off x="6382526" y="140174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1"/>
          <p:cNvSpPr/>
          <p:nvPr/>
        </p:nvSpPr>
        <p:spPr>
          <a:xfrm>
            <a:off x="7534794" y="140174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1"/>
          <p:cNvSpPr/>
          <p:nvPr/>
        </p:nvSpPr>
        <p:spPr>
          <a:xfrm>
            <a:off x="8687061" y="140174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1"/>
          <p:cNvSpPr/>
          <p:nvPr/>
        </p:nvSpPr>
        <p:spPr>
          <a:xfrm>
            <a:off x="9839329" y="140174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1"/>
          <p:cNvSpPr/>
          <p:nvPr/>
        </p:nvSpPr>
        <p:spPr>
          <a:xfrm>
            <a:off x="10991596" y="140174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1"/>
          <p:cNvSpPr/>
          <p:nvPr/>
        </p:nvSpPr>
        <p:spPr>
          <a:xfrm>
            <a:off x="6382526" y="2560178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1"/>
          <p:cNvSpPr/>
          <p:nvPr/>
        </p:nvSpPr>
        <p:spPr>
          <a:xfrm>
            <a:off x="7534794" y="2560178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1"/>
          <p:cNvSpPr/>
          <p:nvPr/>
        </p:nvSpPr>
        <p:spPr>
          <a:xfrm>
            <a:off x="8687061" y="2560178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1"/>
          <p:cNvSpPr/>
          <p:nvPr/>
        </p:nvSpPr>
        <p:spPr>
          <a:xfrm>
            <a:off x="9839329" y="2560178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1"/>
          <p:cNvSpPr/>
          <p:nvPr/>
        </p:nvSpPr>
        <p:spPr>
          <a:xfrm>
            <a:off x="10991596" y="2560178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1"/>
          <p:cNvSpPr/>
          <p:nvPr/>
        </p:nvSpPr>
        <p:spPr>
          <a:xfrm>
            <a:off x="6382526" y="371860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1"/>
          <p:cNvSpPr/>
          <p:nvPr/>
        </p:nvSpPr>
        <p:spPr>
          <a:xfrm>
            <a:off x="7534794" y="371860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1"/>
          <p:cNvSpPr/>
          <p:nvPr/>
        </p:nvSpPr>
        <p:spPr>
          <a:xfrm>
            <a:off x="8687061" y="371860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1"/>
          <p:cNvSpPr/>
          <p:nvPr/>
        </p:nvSpPr>
        <p:spPr>
          <a:xfrm>
            <a:off x="9839329" y="371860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1"/>
          <p:cNvSpPr/>
          <p:nvPr/>
        </p:nvSpPr>
        <p:spPr>
          <a:xfrm>
            <a:off x="10991596" y="371860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1"/>
          <p:cNvSpPr/>
          <p:nvPr/>
        </p:nvSpPr>
        <p:spPr>
          <a:xfrm>
            <a:off x="6382526" y="487703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7534794" y="487703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8687061" y="487703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1"/>
          <p:cNvSpPr/>
          <p:nvPr/>
        </p:nvSpPr>
        <p:spPr>
          <a:xfrm>
            <a:off x="9839329" y="487703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1"/>
          <p:cNvSpPr/>
          <p:nvPr/>
        </p:nvSpPr>
        <p:spPr>
          <a:xfrm>
            <a:off x="10991596" y="4877037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1"/>
          <p:cNvSpPr/>
          <p:nvPr/>
        </p:nvSpPr>
        <p:spPr>
          <a:xfrm>
            <a:off x="6382526" y="6035466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1"/>
          <p:cNvSpPr/>
          <p:nvPr/>
        </p:nvSpPr>
        <p:spPr>
          <a:xfrm>
            <a:off x="7534794" y="6035466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1"/>
          <p:cNvSpPr/>
          <p:nvPr/>
        </p:nvSpPr>
        <p:spPr>
          <a:xfrm>
            <a:off x="8687061" y="6035466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1"/>
          <p:cNvSpPr/>
          <p:nvPr/>
        </p:nvSpPr>
        <p:spPr>
          <a:xfrm>
            <a:off x="9839329" y="6035466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1"/>
          <p:cNvSpPr/>
          <p:nvPr/>
        </p:nvSpPr>
        <p:spPr>
          <a:xfrm>
            <a:off x="10991596" y="6035466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1"/>
          <p:cNvSpPr/>
          <p:nvPr/>
        </p:nvSpPr>
        <p:spPr>
          <a:xfrm>
            <a:off x="621188" y="24331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1"/>
          <p:cNvSpPr/>
          <p:nvPr/>
        </p:nvSpPr>
        <p:spPr>
          <a:xfrm>
            <a:off x="1773456" y="24331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1"/>
          <p:cNvSpPr/>
          <p:nvPr/>
        </p:nvSpPr>
        <p:spPr>
          <a:xfrm>
            <a:off x="2925723" y="24331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1"/>
          <p:cNvSpPr/>
          <p:nvPr/>
        </p:nvSpPr>
        <p:spPr>
          <a:xfrm>
            <a:off x="4077991" y="24331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1"/>
          <p:cNvSpPr/>
          <p:nvPr/>
        </p:nvSpPr>
        <p:spPr>
          <a:xfrm>
            <a:off x="5230257" y="24331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1"/>
          <p:cNvSpPr/>
          <p:nvPr/>
        </p:nvSpPr>
        <p:spPr>
          <a:xfrm>
            <a:off x="6382525" y="24331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1"/>
          <p:cNvSpPr/>
          <p:nvPr/>
        </p:nvSpPr>
        <p:spPr>
          <a:xfrm>
            <a:off x="7534793" y="24331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1"/>
          <p:cNvSpPr/>
          <p:nvPr/>
        </p:nvSpPr>
        <p:spPr>
          <a:xfrm>
            <a:off x="8687060" y="24331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1"/>
          <p:cNvSpPr/>
          <p:nvPr/>
        </p:nvSpPr>
        <p:spPr>
          <a:xfrm>
            <a:off x="9839328" y="24331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1"/>
          <p:cNvSpPr/>
          <p:nvPr/>
        </p:nvSpPr>
        <p:spPr>
          <a:xfrm>
            <a:off x="10991596" y="243319"/>
            <a:ext cx="579215" cy="579215"/>
          </a:xfrm>
          <a:custGeom>
            <a:rect b="b" l="l" r="r" t="t"/>
            <a:pathLst>
              <a:path extrusionOk="0" h="596900" w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1337499" y="-1329501"/>
            <a:ext cx="9517003" cy="9517003"/>
          </a:xfrm>
          <a:custGeom>
            <a:rect b="b" l="l" r="r" t="t"/>
            <a:pathLst>
              <a:path extrusionOk="0" h="4749800" w="4749800">
                <a:moveTo>
                  <a:pt x="2374900" y="0"/>
                </a:moveTo>
                <a:lnTo>
                  <a:pt x="2618238" y="526555"/>
                </a:lnTo>
                <a:lnTo>
                  <a:pt x="2989567" y="80924"/>
                </a:lnTo>
                <a:lnTo>
                  <a:pt x="3088335" y="652513"/>
                </a:lnTo>
                <a:lnTo>
                  <a:pt x="3562350" y="318179"/>
                </a:lnTo>
                <a:lnTo>
                  <a:pt x="3509810" y="895852"/>
                </a:lnTo>
                <a:lnTo>
                  <a:pt x="4054208" y="695592"/>
                </a:lnTo>
                <a:lnTo>
                  <a:pt x="3853949" y="1239990"/>
                </a:lnTo>
                <a:lnTo>
                  <a:pt x="4431621" y="1187450"/>
                </a:lnTo>
                <a:lnTo>
                  <a:pt x="4097287" y="1661465"/>
                </a:lnTo>
                <a:lnTo>
                  <a:pt x="4668876" y="1760233"/>
                </a:lnTo>
                <a:lnTo>
                  <a:pt x="4223246" y="2131562"/>
                </a:lnTo>
                <a:lnTo>
                  <a:pt x="4749800" y="2374900"/>
                </a:lnTo>
                <a:lnTo>
                  <a:pt x="4223246" y="2618238"/>
                </a:lnTo>
                <a:lnTo>
                  <a:pt x="4668876" y="2989567"/>
                </a:lnTo>
                <a:lnTo>
                  <a:pt x="4097287" y="3088335"/>
                </a:lnTo>
                <a:lnTo>
                  <a:pt x="4431621" y="3562350"/>
                </a:lnTo>
                <a:lnTo>
                  <a:pt x="3853949" y="3509810"/>
                </a:lnTo>
                <a:lnTo>
                  <a:pt x="4054208" y="4054208"/>
                </a:lnTo>
                <a:lnTo>
                  <a:pt x="3509810" y="3853949"/>
                </a:lnTo>
                <a:lnTo>
                  <a:pt x="3562350" y="4431621"/>
                </a:lnTo>
                <a:lnTo>
                  <a:pt x="3088335" y="4097287"/>
                </a:lnTo>
                <a:lnTo>
                  <a:pt x="2989567" y="4668876"/>
                </a:lnTo>
                <a:lnTo>
                  <a:pt x="2618238" y="4223246"/>
                </a:lnTo>
                <a:lnTo>
                  <a:pt x="2374900" y="4749800"/>
                </a:lnTo>
                <a:lnTo>
                  <a:pt x="2131562" y="4223246"/>
                </a:lnTo>
                <a:lnTo>
                  <a:pt x="1760233" y="4668876"/>
                </a:lnTo>
                <a:lnTo>
                  <a:pt x="1661465" y="4097287"/>
                </a:lnTo>
                <a:lnTo>
                  <a:pt x="1187450" y="4431621"/>
                </a:lnTo>
                <a:lnTo>
                  <a:pt x="1239990" y="3853949"/>
                </a:lnTo>
                <a:lnTo>
                  <a:pt x="695592" y="4054208"/>
                </a:lnTo>
                <a:lnTo>
                  <a:pt x="895852" y="3509810"/>
                </a:lnTo>
                <a:lnTo>
                  <a:pt x="318179" y="3562350"/>
                </a:lnTo>
                <a:lnTo>
                  <a:pt x="652513" y="3088335"/>
                </a:lnTo>
                <a:lnTo>
                  <a:pt x="80924" y="2989567"/>
                </a:lnTo>
                <a:lnTo>
                  <a:pt x="526555" y="2618238"/>
                </a:lnTo>
                <a:lnTo>
                  <a:pt x="0" y="2374900"/>
                </a:lnTo>
                <a:lnTo>
                  <a:pt x="526555" y="2131562"/>
                </a:lnTo>
                <a:lnTo>
                  <a:pt x="80924" y="1760233"/>
                </a:lnTo>
                <a:lnTo>
                  <a:pt x="652513" y="1661465"/>
                </a:lnTo>
                <a:lnTo>
                  <a:pt x="318179" y="1187450"/>
                </a:lnTo>
                <a:lnTo>
                  <a:pt x="895852" y="1239990"/>
                </a:lnTo>
                <a:lnTo>
                  <a:pt x="695592" y="695592"/>
                </a:lnTo>
                <a:lnTo>
                  <a:pt x="1239990" y="895852"/>
                </a:lnTo>
                <a:lnTo>
                  <a:pt x="1187450" y="318179"/>
                </a:lnTo>
                <a:lnTo>
                  <a:pt x="1661465" y="652513"/>
                </a:lnTo>
                <a:lnTo>
                  <a:pt x="1760233" y="80924"/>
                </a:lnTo>
                <a:lnTo>
                  <a:pt x="2131562" y="526555"/>
                </a:lnTo>
                <a:lnTo>
                  <a:pt x="23749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1"/>
          <p:cNvSpPr txBox="1"/>
          <p:nvPr/>
        </p:nvSpPr>
        <p:spPr>
          <a:xfrm>
            <a:off x="3122369" y="2890391"/>
            <a:ext cx="594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GRAPH ANALYSIS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2" name="Google Shape;622;p11"/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1"/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1"/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1"/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1"/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1"/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cf6cb12e4_0_1615"/>
          <p:cNvSpPr txBox="1"/>
          <p:nvPr/>
        </p:nvSpPr>
        <p:spPr>
          <a:xfrm>
            <a:off x="2655238" y="758958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31cf6cb12e4_0_1615"/>
          <p:cNvSpPr txBox="1"/>
          <p:nvPr/>
        </p:nvSpPr>
        <p:spPr>
          <a:xfrm>
            <a:off x="3079199" y="5694752"/>
            <a:ext cx="452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31cf6cb12e4_0_1615"/>
          <p:cNvSpPr txBox="1"/>
          <p:nvPr/>
        </p:nvSpPr>
        <p:spPr>
          <a:xfrm>
            <a:off x="592450" y="656975"/>
            <a:ext cx="535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GRAPH </a:t>
            </a:r>
            <a:r>
              <a:rPr b="1" lang="en-GB" sz="3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CONSTRUCTION</a:t>
            </a:r>
            <a:endParaRPr b="1" sz="3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36" name="Google Shape;636;g31cf6cb12e4_0_1615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31cf6cb12e4_0_1615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31cf6cb12e4_0_1615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31cf6cb12e4_0_1615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31cf6cb12e4_0_1615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31cf6cb12e4_0_1615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31cf6cb12e4_0_1615"/>
          <p:cNvSpPr/>
          <p:nvPr/>
        </p:nvSpPr>
        <p:spPr>
          <a:xfrm>
            <a:off x="7126875" y="1066750"/>
            <a:ext cx="592500" cy="631500"/>
          </a:xfrm>
          <a:prstGeom prst="ellipse">
            <a:avLst/>
          </a:prstGeom>
          <a:solidFill>
            <a:srgbClr val="569C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USER</a:t>
            </a:r>
            <a:endParaRPr b="1" sz="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3" name="Google Shape;643;g31cf6cb12e4_0_1615"/>
          <p:cNvSpPr/>
          <p:nvPr/>
        </p:nvSpPr>
        <p:spPr>
          <a:xfrm>
            <a:off x="7126875" y="2432725"/>
            <a:ext cx="592500" cy="476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TRACKS</a:t>
            </a:r>
            <a:endParaRPr b="1"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4" name="Google Shape;644;g31cf6cb12e4_0_1615"/>
          <p:cNvSpPr/>
          <p:nvPr/>
        </p:nvSpPr>
        <p:spPr>
          <a:xfrm>
            <a:off x="7000425" y="3643300"/>
            <a:ext cx="845400" cy="4761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latin typeface="Inter"/>
                <a:ea typeface="Inter"/>
                <a:cs typeface="Inter"/>
                <a:sym typeface="Inter"/>
              </a:rPr>
              <a:t>ARTISTS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5" name="Google Shape;645;g31cf6cb12e4_0_1615"/>
          <p:cNvSpPr/>
          <p:nvPr/>
        </p:nvSpPr>
        <p:spPr>
          <a:xfrm>
            <a:off x="6918825" y="4964950"/>
            <a:ext cx="1008600" cy="585000"/>
          </a:xfrm>
          <a:prstGeom prst="diamond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latin typeface="Inter"/>
                <a:ea typeface="Inter"/>
                <a:cs typeface="Inter"/>
                <a:sym typeface="Inter"/>
              </a:rPr>
              <a:t>GENRES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46" name="Google Shape;646;g31cf6cb12e4_0_1615"/>
          <p:cNvCxnSpPr>
            <a:stCxn id="642" idx="4"/>
            <a:endCxn id="643" idx="0"/>
          </p:cNvCxnSpPr>
          <p:nvPr/>
        </p:nvCxnSpPr>
        <p:spPr>
          <a:xfrm>
            <a:off x="7423125" y="1698250"/>
            <a:ext cx="0" cy="734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g31cf6cb12e4_0_1615"/>
          <p:cNvCxnSpPr>
            <a:stCxn id="644" idx="3"/>
            <a:endCxn id="645" idx="0"/>
          </p:cNvCxnSpPr>
          <p:nvPr/>
        </p:nvCxnSpPr>
        <p:spPr>
          <a:xfrm>
            <a:off x="7423125" y="4119400"/>
            <a:ext cx="0" cy="845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g31cf6cb12e4_0_1615"/>
          <p:cNvCxnSpPr>
            <a:stCxn id="643" idx="2"/>
            <a:endCxn id="644" idx="0"/>
          </p:cNvCxnSpPr>
          <p:nvPr/>
        </p:nvCxnSpPr>
        <p:spPr>
          <a:xfrm>
            <a:off x="7423125" y="2908825"/>
            <a:ext cx="0" cy="734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9" name="Google Shape;649;g31cf6cb12e4_0_1615"/>
          <p:cNvPicPr preferRelativeResize="0"/>
          <p:nvPr/>
        </p:nvPicPr>
        <p:blipFill rotWithShape="1">
          <a:blip r:embed="rId3">
            <a:alphaModFix/>
          </a:blip>
          <a:srcRect b="0" l="0" r="5508" t="6305"/>
          <a:stretch/>
        </p:blipFill>
        <p:spPr>
          <a:xfrm>
            <a:off x="637962" y="1739925"/>
            <a:ext cx="5305277" cy="388647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31cf6cb12e4_0_1615"/>
          <p:cNvSpPr txBox="1"/>
          <p:nvPr/>
        </p:nvSpPr>
        <p:spPr>
          <a:xfrm>
            <a:off x="5170211" y="5694752"/>
            <a:ext cx="452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31cf6cb12e4_0_1615"/>
          <p:cNvSpPr/>
          <p:nvPr/>
        </p:nvSpPr>
        <p:spPr>
          <a:xfrm>
            <a:off x="9217888" y="1066750"/>
            <a:ext cx="592500" cy="631500"/>
          </a:xfrm>
          <a:prstGeom prst="ellipse">
            <a:avLst/>
          </a:prstGeom>
          <a:solidFill>
            <a:srgbClr val="569C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USER</a:t>
            </a:r>
            <a:endParaRPr b="1" sz="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2" name="Google Shape;652;g31cf6cb12e4_0_1615"/>
          <p:cNvSpPr/>
          <p:nvPr/>
        </p:nvSpPr>
        <p:spPr>
          <a:xfrm>
            <a:off x="9217888" y="2432725"/>
            <a:ext cx="592500" cy="476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TRACKS</a:t>
            </a:r>
            <a:endParaRPr b="1"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3" name="Google Shape;653;g31cf6cb12e4_0_1615"/>
          <p:cNvSpPr/>
          <p:nvPr/>
        </p:nvSpPr>
        <p:spPr>
          <a:xfrm>
            <a:off x="9091438" y="3643300"/>
            <a:ext cx="845400" cy="4761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latin typeface="Inter"/>
                <a:ea typeface="Inter"/>
                <a:cs typeface="Inter"/>
                <a:sym typeface="Inter"/>
              </a:rPr>
              <a:t>ARTISTS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4" name="Google Shape;654;g31cf6cb12e4_0_1615"/>
          <p:cNvSpPr/>
          <p:nvPr/>
        </p:nvSpPr>
        <p:spPr>
          <a:xfrm>
            <a:off x="9009838" y="4964950"/>
            <a:ext cx="1008600" cy="585000"/>
          </a:xfrm>
          <a:prstGeom prst="diamond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latin typeface="Inter"/>
                <a:ea typeface="Inter"/>
                <a:cs typeface="Inter"/>
                <a:sym typeface="Inter"/>
              </a:rPr>
              <a:t>GENRES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55" name="Google Shape;655;g31cf6cb12e4_0_1615"/>
          <p:cNvCxnSpPr>
            <a:stCxn id="651" idx="4"/>
            <a:endCxn id="652" idx="0"/>
          </p:cNvCxnSpPr>
          <p:nvPr/>
        </p:nvCxnSpPr>
        <p:spPr>
          <a:xfrm>
            <a:off x="9514138" y="1698250"/>
            <a:ext cx="0" cy="734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g31cf6cb12e4_0_1615"/>
          <p:cNvCxnSpPr>
            <a:stCxn id="653" idx="3"/>
            <a:endCxn id="654" idx="0"/>
          </p:cNvCxnSpPr>
          <p:nvPr/>
        </p:nvCxnSpPr>
        <p:spPr>
          <a:xfrm>
            <a:off x="9514138" y="4119400"/>
            <a:ext cx="0" cy="845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g31cf6cb12e4_0_1615"/>
          <p:cNvCxnSpPr>
            <a:stCxn id="652" idx="2"/>
            <a:endCxn id="653" idx="0"/>
          </p:cNvCxnSpPr>
          <p:nvPr/>
        </p:nvCxnSpPr>
        <p:spPr>
          <a:xfrm>
            <a:off x="9514138" y="2908825"/>
            <a:ext cx="0" cy="734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d07a4e334_1_0"/>
          <p:cNvSpPr txBox="1"/>
          <p:nvPr>
            <p:ph type="title"/>
          </p:nvPr>
        </p:nvSpPr>
        <p:spPr>
          <a:xfrm>
            <a:off x="524550" y="507600"/>
            <a:ext cx="11142900" cy="702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Similarity Path Connections Approach</a:t>
            </a:r>
            <a:endParaRPr/>
          </a:p>
        </p:txBody>
      </p:sp>
      <p:sp>
        <p:nvSpPr>
          <p:cNvPr id="664" name="Google Shape;664;g31d07a4e334_1_0"/>
          <p:cNvSpPr txBox="1"/>
          <p:nvPr>
            <p:ph idx="1" type="body"/>
          </p:nvPr>
        </p:nvSpPr>
        <p:spPr>
          <a:xfrm>
            <a:off x="0" y="5161800"/>
            <a:ext cx="7775100" cy="169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2200">
                <a:latin typeface="Inter"/>
                <a:ea typeface="Inter"/>
                <a:cs typeface="Inter"/>
                <a:sym typeface="Inter"/>
              </a:rPr>
              <a:t>All simple paths in a limited and controlled environment</a:t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00"/>
              <a:t>Computational limitations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00"/>
              <a:t>Does not detect all possible paths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00"/>
              <a:t>Grows exponentially</a:t>
            </a:r>
            <a:endParaRPr sz="2200"/>
          </a:p>
        </p:txBody>
      </p:sp>
      <p:sp>
        <p:nvSpPr>
          <p:cNvPr id="665" name="Google Shape;665;g31d07a4e334_1_0"/>
          <p:cNvSpPr/>
          <p:nvPr/>
        </p:nvSpPr>
        <p:spPr>
          <a:xfrm>
            <a:off x="2343675" y="1795775"/>
            <a:ext cx="592500" cy="476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TRACKS</a:t>
            </a:r>
            <a:endParaRPr b="1"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6" name="Google Shape;666;g31d07a4e334_1_0"/>
          <p:cNvSpPr/>
          <p:nvPr/>
        </p:nvSpPr>
        <p:spPr>
          <a:xfrm>
            <a:off x="1480600" y="2936050"/>
            <a:ext cx="592500" cy="631500"/>
          </a:xfrm>
          <a:prstGeom prst="ellipse">
            <a:avLst/>
          </a:prstGeom>
          <a:solidFill>
            <a:srgbClr val="569C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USER</a:t>
            </a:r>
            <a:endParaRPr b="1" sz="7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67" name="Google Shape;667;g31d07a4e334_1_0"/>
          <p:cNvCxnSpPr>
            <a:stCxn id="665" idx="1"/>
            <a:endCxn id="666" idx="0"/>
          </p:cNvCxnSpPr>
          <p:nvPr/>
        </p:nvCxnSpPr>
        <p:spPr>
          <a:xfrm flipH="1">
            <a:off x="1776975" y="2033825"/>
            <a:ext cx="566700" cy="902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g31d07a4e334_1_0"/>
          <p:cNvSpPr/>
          <p:nvPr/>
        </p:nvSpPr>
        <p:spPr>
          <a:xfrm>
            <a:off x="3262025" y="2936050"/>
            <a:ext cx="592500" cy="631500"/>
          </a:xfrm>
          <a:prstGeom prst="ellipse">
            <a:avLst/>
          </a:prstGeom>
          <a:solidFill>
            <a:srgbClr val="569C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USER</a:t>
            </a:r>
            <a:endParaRPr b="1" sz="7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69" name="Google Shape;669;g31d07a4e334_1_0"/>
          <p:cNvCxnSpPr>
            <a:stCxn id="665" idx="3"/>
            <a:endCxn id="668" idx="0"/>
          </p:cNvCxnSpPr>
          <p:nvPr/>
        </p:nvCxnSpPr>
        <p:spPr>
          <a:xfrm>
            <a:off x="2936175" y="2033825"/>
            <a:ext cx="622200" cy="902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g31d07a4e334_1_0"/>
          <p:cNvSpPr/>
          <p:nvPr/>
        </p:nvSpPr>
        <p:spPr>
          <a:xfrm>
            <a:off x="4878400" y="4464038"/>
            <a:ext cx="592500" cy="631500"/>
          </a:xfrm>
          <a:prstGeom prst="ellipse">
            <a:avLst/>
          </a:prstGeom>
          <a:solidFill>
            <a:srgbClr val="569C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USER</a:t>
            </a:r>
            <a:endParaRPr b="1" sz="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1" name="Google Shape;671;g31d07a4e334_1_0"/>
          <p:cNvSpPr/>
          <p:nvPr/>
        </p:nvSpPr>
        <p:spPr>
          <a:xfrm>
            <a:off x="4878400" y="3013750"/>
            <a:ext cx="592500" cy="476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TRACKS</a:t>
            </a:r>
            <a:endParaRPr b="1" sz="5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72" name="Google Shape;672;g31d07a4e334_1_0"/>
          <p:cNvCxnSpPr>
            <a:stCxn id="671" idx="2"/>
            <a:endCxn id="670" idx="0"/>
          </p:cNvCxnSpPr>
          <p:nvPr/>
        </p:nvCxnSpPr>
        <p:spPr>
          <a:xfrm>
            <a:off x="5174650" y="3489850"/>
            <a:ext cx="0" cy="974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g31d07a4e334_1_0"/>
          <p:cNvSpPr/>
          <p:nvPr/>
        </p:nvSpPr>
        <p:spPr>
          <a:xfrm>
            <a:off x="6897363" y="3013750"/>
            <a:ext cx="592500" cy="476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TRACKS</a:t>
            </a:r>
            <a:endParaRPr b="1"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4" name="Google Shape;674;g31d07a4e334_1_0"/>
          <p:cNvSpPr/>
          <p:nvPr/>
        </p:nvSpPr>
        <p:spPr>
          <a:xfrm>
            <a:off x="6922800" y="4464050"/>
            <a:ext cx="592500" cy="631500"/>
          </a:xfrm>
          <a:prstGeom prst="ellipse">
            <a:avLst/>
          </a:prstGeom>
          <a:solidFill>
            <a:srgbClr val="569C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USER</a:t>
            </a:r>
            <a:endParaRPr b="1" sz="7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75" name="Google Shape;675;g31d07a4e334_1_0"/>
          <p:cNvCxnSpPr>
            <a:stCxn id="673" idx="2"/>
            <a:endCxn id="674" idx="0"/>
          </p:cNvCxnSpPr>
          <p:nvPr/>
        </p:nvCxnSpPr>
        <p:spPr>
          <a:xfrm>
            <a:off x="7193613" y="3489850"/>
            <a:ext cx="25500" cy="974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g31d07a4e334_1_0"/>
          <p:cNvSpPr/>
          <p:nvPr/>
        </p:nvSpPr>
        <p:spPr>
          <a:xfrm>
            <a:off x="5814675" y="1795775"/>
            <a:ext cx="845400" cy="4761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latin typeface="Inter"/>
                <a:ea typeface="Inter"/>
                <a:cs typeface="Inter"/>
                <a:sym typeface="Inter"/>
              </a:rPr>
              <a:t>ARTISTS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77" name="Google Shape;677;g31d07a4e334_1_0"/>
          <p:cNvCxnSpPr>
            <a:stCxn id="676" idx="2"/>
            <a:endCxn id="671" idx="0"/>
          </p:cNvCxnSpPr>
          <p:nvPr/>
        </p:nvCxnSpPr>
        <p:spPr>
          <a:xfrm flipH="1">
            <a:off x="5174775" y="2271875"/>
            <a:ext cx="639900" cy="741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g31d07a4e334_1_0"/>
          <p:cNvCxnSpPr>
            <a:stCxn id="676" idx="4"/>
            <a:endCxn id="673" idx="0"/>
          </p:cNvCxnSpPr>
          <p:nvPr/>
        </p:nvCxnSpPr>
        <p:spPr>
          <a:xfrm>
            <a:off x="6660075" y="2271875"/>
            <a:ext cx="533400" cy="741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g31d07a4e334_1_0"/>
          <p:cNvSpPr/>
          <p:nvPr/>
        </p:nvSpPr>
        <p:spPr>
          <a:xfrm>
            <a:off x="8493800" y="5604038"/>
            <a:ext cx="592500" cy="631500"/>
          </a:xfrm>
          <a:prstGeom prst="ellipse">
            <a:avLst/>
          </a:prstGeom>
          <a:solidFill>
            <a:srgbClr val="569C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USER</a:t>
            </a:r>
            <a:endParaRPr b="1" sz="7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0" name="Google Shape;680;g31d07a4e334_1_0"/>
          <p:cNvCxnSpPr>
            <a:stCxn id="681" idx="2"/>
            <a:endCxn id="679" idx="0"/>
          </p:cNvCxnSpPr>
          <p:nvPr/>
        </p:nvCxnSpPr>
        <p:spPr>
          <a:xfrm>
            <a:off x="8790050" y="5017850"/>
            <a:ext cx="0" cy="58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g31d07a4e334_1_0"/>
          <p:cNvSpPr/>
          <p:nvPr/>
        </p:nvSpPr>
        <p:spPr>
          <a:xfrm>
            <a:off x="8493800" y="4541750"/>
            <a:ext cx="592500" cy="476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TRACKS</a:t>
            </a:r>
            <a:endParaRPr b="1" sz="5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2" name="Google Shape;682;g31d07a4e334_1_0"/>
          <p:cNvCxnSpPr>
            <a:stCxn id="683" idx="3"/>
            <a:endCxn id="681" idx="0"/>
          </p:cNvCxnSpPr>
          <p:nvPr/>
        </p:nvCxnSpPr>
        <p:spPr>
          <a:xfrm flipH="1">
            <a:off x="8789963" y="3489850"/>
            <a:ext cx="15000" cy="1051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g31d07a4e334_1_0"/>
          <p:cNvSpPr/>
          <p:nvPr/>
        </p:nvSpPr>
        <p:spPr>
          <a:xfrm>
            <a:off x="8382263" y="3013750"/>
            <a:ext cx="845400" cy="4761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latin typeface="Inter"/>
                <a:ea typeface="Inter"/>
                <a:cs typeface="Inter"/>
                <a:sym typeface="Inter"/>
              </a:rPr>
              <a:t>ARTISTS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4" name="Google Shape;684;g31d07a4e334_1_0"/>
          <p:cNvCxnSpPr>
            <a:stCxn id="685" idx="1"/>
            <a:endCxn id="683" idx="0"/>
          </p:cNvCxnSpPr>
          <p:nvPr/>
        </p:nvCxnSpPr>
        <p:spPr>
          <a:xfrm flipH="1">
            <a:off x="8805000" y="2033825"/>
            <a:ext cx="577200" cy="979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g31d07a4e334_1_0"/>
          <p:cNvSpPr/>
          <p:nvPr/>
        </p:nvSpPr>
        <p:spPr>
          <a:xfrm>
            <a:off x="9382200" y="1741325"/>
            <a:ext cx="1008600" cy="585000"/>
          </a:xfrm>
          <a:prstGeom prst="diamond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latin typeface="Inter"/>
                <a:ea typeface="Inter"/>
                <a:cs typeface="Inter"/>
                <a:sym typeface="Inter"/>
              </a:rPr>
              <a:t>GENRES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6" name="Google Shape;686;g31d07a4e334_1_0"/>
          <p:cNvCxnSpPr>
            <a:stCxn id="685" idx="3"/>
            <a:endCxn id="687" idx="0"/>
          </p:cNvCxnSpPr>
          <p:nvPr/>
        </p:nvCxnSpPr>
        <p:spPr>
          <a:xfrm>
            <a:off x="10390800" y="2033825"/>
            <a:ext cx="645900" cy="979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g31d07a4e334_1_0"/>
          <p:cNvSpPr/>
          <p:nvPr/>
        </p:nvSpPr>
        <p:spPr>
          <a:xfrm>
            <a:off x="10613875" y="3013738"/>
            <a:ext cx="845400" cy="4761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latin typeface="Inter"/>
                <a:ea typeface="Inter"/>
                <a:cs typeface="Inter"/>
                <a:sym typeface="Inter"/>
              </a:rPr>
              <a:t>ARTISTS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8" name="Google Shape;688;g31d07a4e334_1_0"/>
          <p:cNvCxnSpPr>
            <a:stCxn id="687" idx="3"/>
            <a:endCxn id="689" idx="0"/>
          </p:cNvCxnSpPr>
          <p:nvPr/>
        </p:nvCxnSpPr>
        <p:spPr>
          <a:xfrm>
            <a:off x="11036575" y="3489838"/>
            <a:ext cx="0" cy="1051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g31d07a4e334_1_0"/>
          <p:cNvSpPr/>
          <p:nvPr/>
        </p:nvSpPr>
        <p:spPr>
          <a:xfrm>
            <a:off x="10740325" y="4541750"/>
            <a:ext cx="592500" cy="476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TRACKS</a:t>
            </a:r>
            <a:endParaRPr b="1" sz="5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90" name="Google Shape;690;g31d07a4e334_1_0"/>
          <p:cNvCxnSpPr>
            <a:stCxn id="689" idx="2"/>
            <a:endCxn id="691" idx="0"/>
          </p:cNvCxnSpPr>
          <p:nvPr/>
        </p:nvCxnSpPr>
        <p:spPr>
          <a:xfrm>
            <a:off x="11036575" y="5017850"/>
            <a:ext cx="0" cy="58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g31d07a4e334_1_0"/>
          <p:cNvSpPr/>
          <p:nvPr/>
        </p:nvSpPr>
        <p:spPr>
          <a:xfrm>
            <a:off x="10740325" y="5604038"/>
            <a:ext cx="592500" cy="631500"/>
          </a:xfrm>
          <a:prstGeom prst="ellipse">
            <a:avLst/>
          </a:prstGeom>
          <a:solidFill>
            <a:srgbClr val="569C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Inter"/>
                <a:ea typeface="Inter"/>
                <a:cs typeface="Inter"/>
                <a:sym typeface="Inter"/>
              </a:rPr>
              <a:t>USER</a:t>
            </a:r>
            <a:endParaRPr b="1" sz="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2" name="Google Shape;692;g31d07a4e334_1_0"/>
          <p:cNvSpPr txBox="1"/>
          <p:nvPr/>
        </p:nvSpPr>
        <p:spPr>
          <a:xfrm>
            <a:off x="2073100" y="1307688"/>
            <a:ext cx="13113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Pattern 2</a:t>
            </a:r>
            <a:endParaRPr sz="18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93" name="Google Shape;693;g31d07a4e334_1_0"/>
          <p:cNvSpPr txBox="1"/>
          <p:nvPr/>
        </p:nvSpPr>
        <p:spPr>
          <a:xfrm>
            <a:off x="5641725" y="1307700"/>
            <a:ext cx="11913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Pattern 4</a:t>
            </a:r>
            <a:endParaRPr sz="18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94" name="Google Shape;694;g31d07a4e334_1_0"/>
          <p:cNvSpPr txBox="1"/>
          <p:nvPr/>
        </p:nvSpPr>
        <p:spPr>
          <a:xfrm>
            <a:off x="9290850" y="1307700"/>
            <a:ext cx="11913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Pattern 6</a:t>
            </a:r>
            <a:endParaRPr sz="18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1cf6cb12e4_0_1680"/>
          <p:cNvSpPr/>
          <p:nvPr/>
        </p:nvSpPr>
        <p:spPr>
          <a:xfrm>
            <a:off x="-2984091" y="444909"/>
            <a:ext cx="5968200" cy="59682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31cf6cb12e4_0_1680"/>
          <p:cNvSpPr/>
          <p:nvPr/>
        </p:nvSpPr>
        <p:spPr>
          <a:xfrm>
            <a:off x="-2087568" y="1346348"/>
            <a:ext cx="4165200" cy="4165200"/>
          </a:xfrm>
          <a:prstGeom prst="ellipse">
            <a:avLst/>
          </a:prstGeom>
          <a:gradFill>
            <a:gsLst>
              <a:gs pos="0">
                <a:srgbClr val="FFB366"/>
              </a:gs>
              <a:gs pos="49000">
                <a:schemeClr val="accent5"/>
              </a:gs>
              <a:gs pos="100000">
                <a:schemeClr val="accent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70000" rotWithShape="0" algn="ctr" dir="5400000" dist="50800">
              <a:srgbClr val="FFB366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2" name="Google Shape;702;g31cf6cb12e4_0_1680"/>
          <p:cNvGrpSpPr/>
          <p:nvPr/>
        </p:nvGrpSpPr>
        <p:grpSpPr>
          <a:xfrm>
            <a:off x="2193559" y="4550601"/>
            <a:ext cx="889001" cy="474298"/>
            <a:chOff x="5599409" y="2981017"/>
            <a:chExt cx="889001" cy="474298"/>
          </a:xfrm>
        </p:grpSpPr>
        <p:sp>
          <p:nvSpPr>
            <p:cNvPr id="703" name="Google Shape;703;g31cf6cb12e4_0_1680"/>
            <p:cNvSpPr/>
            <p:nvPr/>
          </p:nvSpPr>
          <p:spPr>
            <a:xfrm>
              <a:off x="5807478" y="2981017"/>
              <a:ext cx="478829" cy="474298"/>
            </a:xfrm>
            <a:custGeom>
              <a:rect b="b" l="l" r="r" t="t"/>
              <a:pathLst>
                <a:path extrusionOk="0" h="474298" w="478829">
                  <a:moveTo>
                    <a:pt x="161754" y="33449"/>
                  </a:moveTo>
                  <a:cubicBezTo>
                    <a:pt x="204229" y="75948"/>
                    <a:pt x="273090" y="75948"/>
                    <a:pt x="315566" y="33449"/>
                  </a:cubicBezTo>
                  <a:cubicBezTo>
                    <a:pt x="325492" y="23517"/>
                    <a:pt x="333098" y="12143"/>
                    <a:pt x="338386" y="0"/>
                  </a:cubicBezTo>
                  <a:cubicBezTo>
                    <a:pt x="339168" y="329"/>
                    <a:pt x="339949" y="662"/>
                    <a:pt x="340726" y="998"/>
                  </a:cubicBezTo>
                  <a:cubicBezTo>
                    <a:pt x="335890" y="13319"/>
                    <a:pt x="333234" y="26735"/>
                    <a:pt x="333234" y="40772"/>
                  </a:cubicBezTo>
                  <a:cubicBezTo>
                    <a:pt x="333234" y="100873"/>
                    <a:pt x="381928" y="149594"/>
                    <a:pt x="441995" y="149594"/>
                  </a:cubicBezTo>
                  <a:cubicBezTo>
                    <a:pt x="454544" y="149594"/>
                    <a:pt x="466596" y="147467"/>
                    <a:pt x="477811" y="143555"/>
                  </a:cubicBezTo>
                  <a:cubicBezTo>
                    <a:pt x="478155" y="144447"/>
                    <a:pt x="478495" y="145342"/>
                    <a:pt x="478830" y="146238"/>
                  </a:cubicBezTo>
                  <a:cubicBezTo>
                    <a:pt x="468162" y="151404"/>
                    <a:pt x="458164" y="158414"/>
                    <a:pt x="449312" y="167272"/>
                  </a:cubicBezTo>
                  <a:cubicBezTo>
                    <a:pt x="406839" y="209771"/>
                    <a:pt x="406839" y="278671"/>
                    <a:pt x="449312" y="321168"/>
                  </a:cubicBezTo>
                  <a:cubicBezTo>
                    <a:pt x="456551" y="328411"/>
                    <a:pt x="464555" y="334420"/>
                    <a:pt x="473066" y="339194"/>
                  </a:cubicBezTo>
                  <a:cubicBezTo>
                    <a:pt x="472519" y="340425"/>
                    <a:pt x="471964" y="341651"/>
                    <a:pt x="471399" y="342872"/>
                  </a:cubicBezTo>
                  <a:cubicBezTo>
                    <a:pt x="462045" y="340250"/>
                    <a:pt x="452184" y="338849"/>
                    <a:pt x="441995" y="338849"/>
                  </a:cubicBezTo>
                  <a:cubicBezTo>
                    <a:pt x="381928" y="338849"/>
                    <a:pt x="333234" y="387569"/>
                    <a:pt x="333234" y="447670"/>
                  </a:cubicBezTo>
                  <a:cubicBezTo>
                    <a:pt x="333234" y="456135"/>
                    <a:pt x="334199" y="464374"/>
                    <a:pt x="336028" y="472283"/>
                  </a:cubicBezTo>
                  <a:cubicBezTo>
                    <a:pt x="334340" y="472972"/>
                    <a:pt x="332645" y="473644"/>
                    <a:pt x="330939" y="474298"/>
                  </a:cubicBezTo>
                  <a:cubicBezTo>
                    <a:pt x="326652" y="467440"/>
                    <a:pt x="321528" y="460955"/>
                    <a:pt x="315566" y="454992"/>
                  </a:cubicBezTo>
                  <a:cubicBezTo>
                    <a:pt x="273090" y="412494"/>
                    <a:pt x="204229" y="412494"/>
                    <a:pt x="161754" y="454992"/>
                  </a:cubicBezTo>
                  <a:cubicBezTo>
                    <a:pt x="155953" y="460795"/>
                    <a:pt x="150947" y="467091"/>
                    <a:pt x="146731" y="473743"/>
                  </a:cubicBezTo>
                  <a:cubicBezTo>
                    <a:pt x="144960" y="473050"/>
                    <a:pt x="143198" y="472339"/>
                    <a:pt x="141446" y="471609"/>
                  </a:cubicBezTo>
                  <a:cubicBezTo>
                    <a:pt x="143173" y="463906"/>
                    <a:pt x="144085" y="455895"/>
                    <a:pt x="144085" y="447670"/>
                  </a:cubicBezTo>
                  <a:cubicBezTo>
                    <a:pt x="144085" y="387569"/>
                    <a:pt x="95392" y="338849"/>
                    <a:pt x="35325" y="338849"/>
                  </a:cubicBezTo>
                  <a:cubicBezTo>
                    <a:pt x="25710" y="338849"/>
                    <a:pt x="16387" y="340097"/>
                    <a:pt x="7508" y="342440"/>
                  </a:cubicBezTo>
                  <a:cubicBezTo>
                    <a:pt x="6888" y="341092"/>
                    <a:pt x="6278" y="339738"/>
                    <a:pt x="5680" y="338378"/>
                  </a:cubicBezTo>
                  <a:cubicBezTo>
                    <a:pt x="13657" y="333742"/>
                    <a:pt x="21175" y="328004"/>
                    <a:pt x="28007" y="321168"/>
                  </a:cubicBezTo>
                  <a:cubicBezTo>
                    <a:pt x="70481" y="278671"/>
                    <a:pt x="70481" y="209771"/>
                    <a:pt x="28007" y="167272"/>
                  </a:cubicBezTo>
                  <a:cubicBezTo>
                    <a:pt x="19573" y="158834"/>
                    <a:pt x="10101" y="152072"/>
                    <a:pt x="0" y="146985"/>
                  </a:cubicBezTo>
                  <a:cubicBezTo>
                    <a:pt x="357" y="146018"/>
                    <a:pt x="718" y="145054"/>
                    <a:pt x="1088" y="144093"/>
                  </a:cubicBezTo>
                  <a:cubicBezTo>
                    <a:pt x="11852" y="147662"/>
                    <a:pt x="23364" y="149594"/>
                    <a:pt x="35325" y="149594"/>
                  </a:cubicBezTo>
                  <a:cubicBezTo>
                    <a:pt x="95392" y="149594"/>
                    <a:pt x="144085" y="100873"/>
                    <a:pt x="144085" y="40772"/>
                  </a:cubicBezTo>
                  <a:cubicBezTo>
                    <a:pt x="144085" y="26987"/>
                    <a:pt x="141524" y="13801"/>
                    <a:pt x="136851" y="1665"/>
                  </a:cubicBezTo>
                  <a:cubicBezTo>
                    <a:pt x="137636" y="1319"/>
                    <a:pt x="138424" y="977"/>
                    <a:pt x="139214" y="639"/>
                  </a:cubicBezTo>
                  <a:cubicBezTo>
                    <a:pt x="144487" y="12541"/>
                    <a:pt x="152000" y="23691"/>
                    <a:pt x="161754" y="33449"/>
                  </a:cubicBezTo>
                  <a:close/>
                </a:path>
              </a:pathLst>
            </a:custGeom>
            <a:solidFill>
              <a:srgbClr val="F4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31cf6cb12e4_0_1680"/>
            <p:cNvSpPr/>
            <p:nvPr/>
          </p:nvSpPr>
          <p:spPr>
            <a:xfrm>
              <a:off x="5599409" y="3183949"/>
              <a:ext cx="889001" cy="90412"/>
            </a:xfrm>
            <a:custGeom>
              <a:rect b="b" l="l" r="r" t="t"/>
              <a:pathLst>
                <a:path extrusionOk="0" h="90412" w="889001">
                  <a:moveTo>
                    <a:pt x="632666" y="234"/>
                  </a:moveTo>
                  <a:cubicBezTo>
                    <a:pt x="724505" y="4801"/>
                    <a:pt x="798917" y="12573"/>
                    <a:pt x="843564" y="22260"/>
                  </a:cubicBezTo>
                  <a:cubicBezTo>
                    <a:pt x="888211" y="31947"/>
                    <a:pt x="900411" y="42967"/>
                    <a:pt x="878141" y="53494"/>
                  </a:cubicBezTo>
                  <a:cubicBezTo>
                    <a:pt x="855871" y="64020"/>
                    <a:pt x="800468" y="73420"/>
                    <a:pt x="721120" y="80134"/>
                  </a:cubicBezTo>
                  <a:cubicBezTo>
                    <a:pt x="641772" y="86849"/>
                    <a:pt x="543246" y="90475"/>
                    <a:pt x="441879" y="90412"/>
                  </a:cubicBezTo>
                  <a:cubicBezTo>
                    <a:pt x="340513" y="90348"/>
                    <a:pt x="242394" y="86598"/>
                    <a:pt x="163796" y="79784"/>
                  </a:cubicBezTo>
                  <a:cubicBezTo>
                    <a:pt x="85198" y="72971"/>
                    <a:pt x="30841" y="63502"/>
                    <a:pt x="9739" y="52949"/>
                  </a:cubicBezTo>
                  <a:cubicBezTo>
                    <a:pt x="-11364" y="42395"/>
                    <a:pt x="2057" y="31391"/>
                    <a:pt x="47774" y="21761"/>
                  </a:cubicBezTo>
                  <a:cubicBezTo>
                    <a:pt x="93492" y="12130"/>
                    <a:pt x="168761" y="4452"/>
                    <a:pt x="261098" y="0"/>
                  </a:cubicBezTo>
                  <a:lnTo>
                    <a:pt x="264809" y="13210"/>
                  </a:lnTo>
                  <a:cubicBezTo>
                    <a:pt x="195555" y="16548"/>
                    <a:pt x="181244" y="19872"/>
                    <a:pt x="146955" y="27095"/>
                  </a:cubicBezTo>
                  <a:cubicBezTo>
                    <a:pt x="112668" y="34318"/>
                    <a:pt x="102603" y="42571"/>
                    <a:pt x="118429" y="50486"/>
                  </a:cubicBezTo>
                  <a:cubicBezTo>
                    <a:pt x="134256" y="58401"/>
                    <a:pt x="175023" y="65503"/>
                    <a:pt x="233973" y="70613"/>
                  </a:cubicBezTo>
                  <a:cubicBezTo>
                    <a:pt x="292921" y="75724"/>
                    <a:pt x="366509" y="78536"/>
                    <a:pt x="442535" y="78583"/>
                  </a:cubicBezTo>
                  <a:cubicBezTo>
                    <a:pt x="518559" y="78632"/>
                    <a:pt x="592454" y="75912"/>
                    <a:pt x="651965" y="70876"/>
                  </a:cubicBezTo>
                  <a:cubicBezTo>
                    <a:pt x="711476" y="65840"/>
                    <a:pt x="753028" y="58789"/>
                    <a:pt x="769730" y="50894"/>
                  </a:cubicBezTo>
                  <a:cubicBezTo>
                    <a:pt x="786433" y="43000"/>
                    <a:pt x="777283" y="34735"/>
                    <a:pt x="743798" y="27469"/>
                  </a:cubicBezTo>
                  <a:cubicBezTo>
                    <a:pt x="710313" y="20204"/>
                    <a:pt x="697799" y="18136"/>
                    <a:pt x="628920" y="14711"/>
                  </a:cubicBezTo>
                  <a:lnTo>
                    <a:pt x="632666" y="234"/>
                  </a:lnTo>
                  <a:close/>
                </a:path>
              </a:pathLst>
            </a:custGeom>
            <a:solidFill>
              <a:srgbClr val="6B00B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g31cf6cb12e4_0_1680"/>
          <p:cNvGrpSpPr/>
          <p:nvPr/>
        </p:nvGrpSpPr>
        <p:grpSpPr>
          <a:xfrm>
            <a:off x="2529758" y="3162297"/>
            <a:ext cx="889000" cy="533403"/>
            <a:chOff x="3885408" y="3282802"/>
            <a:chExt cx="889000" cy="533403"/>
          </a:xfrm>
        </p:grpSpPr>
        <p:sp>
          <p:nvSpPr>
            <p:cNvPr id="706" name="Google Shape;706;g31cf6cb12e4_0_1680"/>
            <p:cNvSpPr/>
            <p:nvPr/>
          </p:nvSpPr>
          <p:spPr>
            <a:xfrm>
              <a:off x="4055642" y="3282802"/>
              <a:ext cx="539078" cy="533403"/>
            </a:xfrm>
            <a:custGeom>
              <a:rect b="b" l="l" r="r" t="t"/>
              <a:pathLst>
                <a:path extrusionOk="0" h="533403" w="539078">
                  <a:moveTo>
                    <a:pt x="301157" y="12958"/>
                  </a:moveTo>
                  <a:cubicBezTo>
                    <a:pt x="313392" y="25064"/>
                    <a:pt x="317054" y="42442"/>
                    <a:pt x="312141" y="57703"/>
                  </a:cubicBezTo>
                  <a:cubicBezTo>
                    <a:pt x="327566" y="52843"/>
                    <a:pt x="345127" y="56467"/>
                    <a:pt x="357363" y="68573"/>
                  </a:cubicBezTo>
                  <a:cubicBezTo>
                    <a:pt x="369598" y="80679"/>
                    <a:pt x="373260" y="98056"/>
                    <a:pt x="368349" y="113318"/>
                  </a:cubicBezTo>
                  <a:cubicBezTo>
                    <a:pt x="383772" y="108459"/>
                    <a:pt x="401333" y="112082"/>
                    <a:pt x="413567" y="124188"/>
                  </a:cubicBezTo>
                  <a:cubicBezTo>
                    <a:pt x="425803" y="136295"/>
                    <a:pt x="429465" y="153673"/>
                    <a:pt x="424552" y="168935"/>
                  </a:cubicBezTo>
                  <a:cubicBezTo>
                    <a:pt x="439977" y="164073"/>
                    <a:pt x="457542" y="167695"/>
                    <a:pt x="469778" y="179803"/>
                  </a:cubicBezTo>
                  <a:cubicBezTo>
                    <a:pt x="482013" y="191909"/>
                    <a:pt x="485675" y="209287"/>
                    <a:pt x="480764" y="224547"/>
                  </a:cubicBezTo>
                  <a:cubicBezTo>
                    <a:pt x="496187" y="219689"/>
                    <a:pt x="513749" y="223312"/>
                    <a:pt x="525983" y="235418"/>
                  </a:cubicBezTo>
                  <a:cubicBezTo>
                    <a:pt x="543444" y="252695"/>
                    <a:pt x="543444" y="280708"/>
                    <a:pt x="525983" y="297984"/>
                  </a:cubicBezTo>
                  <a:cubicBezTo>
                    <a:pt x="513748" y="310092"/>
                    <a:pt x="496185" y="313715"/>
                    <a:pt x="480762" y="308855"/>
                  </a:cubicBezTo>
                  <a:cubicBezTo>
                    <a:pt x="485673" y="324116"/>
                    <a:pt x="482011" y="341493"/>
                    <a:pt x="469776" y="353600"/>
                  </a:cubicBezTo>
                  <a:cubicBezTo>
                    <a:pt x="457541" y="365707"/>
                    <a:pt x="439979" y="369330"/>
                    <a:pt x="424554" y="364469"/>
                  </a:cubicBezTo>
                  <a:cubicBezTo>
                    <a:pt x="429467" y="379731"/>
                    <a:pt x="425805" y="397108"/>
                    <a:pt x="413570" y="409215"/>
                  </a:cubicBezTo>
                  <a:cubicBezTo>
                    <a:pt x="401334" y="421321"/>
                    <a:pt x="383772" y="424945"/>
                    <a:pt x="368348" y="420084"/>
                  </a:cubicBezTo>
                  <a:cubicBezTo>
                    <a:pt x="373260" y="435346"/>
                    <a:pt x="369598" y="452724"/>
                    <a:pt x="357363" y="464830"/>
                  </a:cubicBezTo>
                  <a:cubicBezTo>
                    <a:pt x="345127" y="476936"/>
                    <a:pt x="327565" y="480560"/>
                    <a:pt x="312140" y="475699"/>
                  </a:cubicBezTo>
                  <a:cubicBezTo>
                    <a:pt x="317053" y="490961"/>
                    <a:pt x="313391" y="508339"/>
                    <a:pt x="301156" y="520445"/>
                  </a:cubicBezTo>
                  <a:cubicBezTo>
                    <a:pt x="283694" y="537722"/>
                    <a:pt x="255383" y="537722"/>
                    <a:pt x="237923" y="520445"/>
                  </a:cubicBezTo>
                  <a:cubicBezTo>
                    <a:pt x="225688" y="508339"/>
                    <a:pt x="222026" y="490962"/>
                    <a:pt x="226937" y="475701"/>
                  </a:cubicBezTo>
                  <a:cubicBezTo>
                    <a:pt x="211514" y="480560"/>
                    <a:pt x="193953" y="476935"/>
                    <a:pt x="181718" y="464830"/>
                  </a:cubicBezTo>
                  <a:cubicBezTo>
                    <a:pt x="169482" y="452723"/>
                    <a:pt x="165821" y="435345"/>
                    <a:pt x="170734" y="420083"/>
                  </a:cubicBezTo>
                  <a:cubicBezTo>
                    <a:pt x="155309" y="424946"/>
                    <a:pt x="137744" y="421322"/>
                    <a:pt x="125507" y="409215"/>
                  </a:cubicBezTo>
                  <a:cubicBezTo>
                    <a:pt x="113272" y="397109"/>
                    <a:pt x="109610" y="379732"/>
                    <a:pt x="114521" y="364470"/>
                  </a:cubicBezTo>
                  <a:cubicBezTo>
                    <a:pt x="99098" y="369329"/>
                    <a:pt x="81538" y="365706"/>
                    <a:pt x="69303" y="353600"/>
                  </a:cubicBezTo>
                  <a:cubicBezTo>
                    <a:pt x="57067" y="341493"/>
                    <a:pt x="53405" y="324116"/>
                    <a:pt x="58318" y="308855"/>
                  </a:cubicBezTo>
                  <a:cubicBezTo>
                    <a:pt x="42894" y="313715"/>
                    <a:pt x="25331" y="310092"/>
                    <a:pt x="13096" y="297984"/>
                  </a:cubicBezTo>
                  <a:cubicBezTo>
                    <a:pt x="-4365" y="280708"/>
                    <a:pt x="-4365" y="252696"/>
                    <a:pt x="13096" y="235418"/>
                  </a:cubicBezTo>
                  <a:cubicBezTo>
                    <a:pt x="25332" y="223311"/>
                    <a:pt x="42894" y="219688"/>
                    <a:pt x="58319" y="224548"/>
                  </a:cubicBezTo>
                  <a:cubicBezTo>
                    <a:pt x="53406" y="209287"/>
                    <a:pt x="57068" y="191910"/>
                    <a:pt x="69303" y="179804"/>
                  </a:cubicBezTo>
                  <a:cubicBezTo>
                    <a:pt x="81539" y="167696"/>
                    <a:pt x="99101" y="164073"/>
                    <a:pt x="114525" y="168933"/>
                  </a:cubicBezTo>
                  <a:cubicBezTo>
                    <a:pt x="109613" y="153672"/>
                    <a:pt x="113275" y="136295"/>
                    <a:pt x="125510" y="124188"/>
                  </a:cubicBezTo>
                  <a:cubicBezTo>
                    <a:pt x="137746" y="112081"/>
                    <a:pt x="155308" y="108458"/>
                    <a:pt x="170732" y="113318"/>
                  </a:cubicBezTo>
                  <a:cubicBezTo>
                    <a:pt x="165820" y="98057"/>
                    <a:pt x="169481" y="80680"/>
                    <a:pt x="181718" y="68573"/>
                  </a:cubicBezTo>
                  <a:cubicBezTo>
                    <a:pt x="193953" y="56467"/>
                    <a:pt x="211514" y="52843"/>
                    <a:pt x="226938" y="57703"/>
                  </a:cubicBezTo>
                  <a:cubicBezTo>
                    <a:pt x="222027" y="42442"/>
                    <a:pt x="225688" y="25064"/>
                    <a:pt x="237924" y="12958"/>
                  </a:cubicBezTo>
                  <a:cubicBezTo>
                    <a:pt x="255384" y="-4319"/>
                    <a:pt x="283695" y="-4319"/>
                    <a:pt x="301157" y="12958"/>
                  </a:cubicBezTo>
                  <a:close/>
                </a:path>
              </a:pathLst>
            </a:custGeom>
            <a:solidFill>
              <a:srgbClr val="FF8B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31cf6cb12e4_0_1680"/>
            <p:cNvSpPr/>
            <p:nvPr/>
          </p:nvSpPr>
          <p:spPr>
            <a:xfrm>
              <a:off x="3885408" y="3516109"/>
              <a:ext cx="889000" cy="84862"/>
            </a:xfrm>
            <a:custGeom>
              <a:rect b="b" l="l" r="r" t="t"/>
              <a:pathLst>
                <a:path extrusionOk="0" h="84862" w="889000">
                  <a:moveTo>
                    <a:pt x="690394" y="641"/>
                  </a:moveTo>
                  <a:cubicBezTo>
                    <a:pt x="770555" y="6037"/>
                    <a:pt x="825724" y="12011"/>
                    <a:pt x="859698" y="21366"/>
                  </a:cubicBezTo>
                  <a:cubicBezTo>
                    <a:pt x="893673" y="30722"/>
                    <a:pt x="898231" y="40977"/>
                    <a:pt x="872704" y="50626"/>
                  </a:cubicBezTo>
                  <a:cubicBezTo>
                    <a:pt x="847175" y="60275"/>
                    <a:pt x="792909" y="68807"/>
                    <a:pt x="717884" y="74966"/>
                  </a:cubicBezTo>
                  <a:cubicBezTo>
                    <a:pt x="642858" y="81126"/>
                    <a:pt x="551034" y="84590"/>
                    <a:pt x="455916" y="84847"/>
                  </a:cubicBezTo>
                  <a:cubicBezTo>
                    <a:pt x="360798" y="85104"/>
                    <a:pt x="267406" y="82142"/>
                    <a:pt x="189475" y="76395"/>
                  </a:cubicBezTo>
                  <a:cubicBezTo>
                    <a:pt x="111544" y="70649"/>
                    <a:pt x="53186" y="62422"/>
                    <a:pt x="22985" y="52925"/>
                  </a:cubicBezTo>
                  <a:cubicBezTo>
                    <a:pt x="-7216" y="43426"/>
                    <a:pt x="-7666" y="33159"/>
                    <a:pt x="21699" y="23632"/>
                  </a:cubicBezTo>
                  <a:cubicBezTo>
                    <a:pt x="51065" y="14105"/>
                    <a:pt x="108698" y="5822"/>
                    <a:pt x="186122" y="0"/>
                  </a:cubicBezTo>
                  <a:lnTo>
                    <a:pt x="173313" y="17663"/>
                  </a:lnTo>
                  <a:cubicBezTo>
                    <a:pt x="153558" y="20571"/>
                    <a:pt x="138015" y="23798"/>
                    <a:pt x="127399" y="27243"/>
                  </a:cubicBezTo>
                  <a:cubicBezTo>
                    <a:pt x="105375" y="34387"/>
                    <a:pt x="105713" y="42088"/>
                    <a:pt x="128364" y="49211"/>
                  </a:cubicBezTo>
                  <a:cubicBezTo>
                    <a:pt x="151015" y="56335"/>
                    <a:pt x="194783" y="62505"/>
                    <a:pt x="253231" y="66814"/>
                  </a:cubicBezTo>
                  <a:cubicBezTo>
                    <a:pt x="311680" y="71125"/>
                    <a:pt x="381723" y="73346"/>
                    <a:pt x="453062" y="73153"/>
                  </a:cubicBezTo>
                  <a:cubicBezTo>
                    <a:pt x="524400" y="72961"/>
                    <a:pt x="593269" y="70363"/>
                    <a:pt x="649537" y="65743"/>
                  </a:cubicBezTo>
                  <a:cubicBezTo>
                    <a:pt x="705806" y="61123"/>
                    <a:pt x="746507" y="54724"/>
                    <a:pt x="765652" y="47488"/>
                  </a:cubicBezTo>
                  <a:cubicBezTo>
                    <a:pt x="784799" y="40251"/>
                    <a:pt x="781380" y="32560"/>
                    <a:pt x="755899" y="25542"/>
                  </a:cubicBezTo>
                  <a:cubicBezTo>
                    <a:pt x="743760" y="22201"/>
                    <a:pt x="726920" y="19095"/>
                    <a:pt x="706113" y="16322"/>
                  </a:cubicBezTo>
                  <a:lnTo>
                    <a:pt x="690394" y="641"/>
                  </a:lnTo>
                  <a:close/>
                </a:path>
              </a:pathLst>
            </a:custGeom>
            <a:solidFill>
              <a:srgbClr val="F5F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" name="Google Shape;708;g31cf6cb12e4_0_1680"/>
          <p:cNvGrpSpPr/>
          <p:nvPr/>
        </p:nvGrpSpPr>
        <p:grpSpPr>
          <a:xfrm rot="665246">
            <a:off x="2222588" y="1778529"/>
            <a:ext cx="888968" cy="533381"/>
            <a:chOff x="5675729" y="4448216"/>
            <a:chExt cx="889000" cy="533400"/>
          </a:xfrm>
        </p:grpSpPr>
        <p:sp>
          <p:nvSpPr>
            <p:cNvPr id="709" name="Google Shape;709;g31cf6cb12e4_0_1680"/>
            <p:cNvSpPr/>
            <p:nvPr/>
          </p:nvSpPr>
          <p:spPr>
            <a:xfrm>
              <a:off x="5851925" y="4448216"/>
              <a:ext cx="539074" cy="533400"/>
            </a:xfrm>
            <a:custGeom>
              <a:rect b="b" l="l" r="r" t="t"/>
              <a:pathLst>
                <a:path extrusionOk="0" h="533400" w="539074">
                  <a:moveTo>
                    <a:pt x="213944" y="0"/>
                  </a:moveTo>
                  <a:lnTo>
                    <a:pt x="230476" y="73539"/>
                  </a:lnTo>
                  <a:lnTo>
                    <a:pt x="115400" y="40784"/>
                  </a:lnTo>
                  <a:lnTo>
                    <a:pt x="158837" y="103725"/>
                  </a:lnTo>
                  <a:lnTo>
                    <a:pt x="40844" y="117213"/>
                  </a:lnTo>
                  <a:lnTo>
                    <a:pt x="104379" y="158318"/>
                  </a:lnTo>
                  <a:lnTo>
                    <a:pt x="0" y="214516"/>
                  </a:lnTo>
                  <a:lnTo>
                    <a:pt x="73908" y="227683"/>
                  </a:lnTo>
                  <a:lnTo>
                    <a:pt x="0" y="321453"/>
                  </a:lnTo>
                  <a:lnTo>
                    <a:pt x="73908" y="305075"/>
                  </a:lnTo>
                  <a:lnTo>
                    <a:pt x="40844" y="417150"/>
                  </a:lnTo>
                  <a:lnTo>
                    <a:pt x="104379" y="376045"/>
                  </a:lnTo>
                  <a:lnTo>
                    <a:pt x="115400" y="492295"/>
                  </a:lnTo>
                  <a:lnTo>
                    <a:pt x="159486" y="431280"/>
                  </a:lnTo>
                  <a:lnTo>
                    <a:pt x="213944" y="533400"/>
                  </a:lnTo>
                  <a:lnTo>
                    <a:pt x="230476" y="456328"/>
                  </a:lnTo>
                  <a:lnTo>
                    <a:pt x="324806" y="533400"/>
                  </a:lnTo>
                  <a:lnTo>
                    <a:pt x="307625" y="460824"/>
                  </a:lnTo>
                  <a:lnTo>
                    <a:pt x="421729" y="492295"/>
                  </a:lnTo>
                  <a:lnTo>
                    <a:pt x="379912" y="431280"/>
                  </a:lnTo>
                  <a:lnTo>
                    <a:pt x="497906" y="417150"/>
                  </a:lnTo>
                  <a:lnTo>
                    <a:pt x="431778" y="376045"/>
                  </a:lnTo>
                  <a:lnTo>
                    <a:pt x="535185" y="321453"/>
                  </a:lnTo>
                  <a:lnTo>
                    <a:pt x="464193" y="305075"/>
                  </a:lnTo>
                  <a:lnTo>
                    <a:pt x="539075" y="214516"/>
                  </a:lnTo>
                  <a:lnTo>
                    <a:pt x="464193" y="227683"/>
                  </a:lnTo>
                  <a:lnTo>
                    <a:pt x="497906" y="117213"/>
                  </a:lnTo>
                  <a:lnTo>
                    <a:pt x="431778" y="158318"/>
                  </a:lnTo>
                  <a:lnTo>
                    <a:pt x="421729" y="40784"/>
                  </a:lnTo>
                  <a:lnTo>
                    <a:pt x="379912" y="103725"/>
                  </a:lnTo>
                  <a:lnTo>
                    <a:pt x="324806" y="0"/>
                  </a:lnTo>
                  <a:lnTo>
                    <a:pt x="307625" y="73539"/>
                  </a:lnTo>
                  <a:lnTo>
                    <a:pt x="213944" y="0"/>
                  </a:lnTo>
                  <a:close/>
                </a:path>
              </a:pathLst>
            </a:custGeom>
            <a:solidFill>
              <a:srgbClr val="12D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31cf6cb12e4_0_1680"/>
            <p:cNvSpPr/>
            <p:nvPr/>
          </p:nvSpPr>
          <p:spPr>
            <a:xfrm>
              <a:off x="5675729" y="4672757"/>
              <a:ext cx="889000" cy="89783"/>
            </a:xfrm>
            <a:custGeom>
              <a:rect b="b" l="l" r="r" t="t"/>
              <a:pathLst>
                <a:path extrusionOk="0" h="89783" w="889000">
                  <a:moveTo>
                    <a:pt x="702424" y="3372"/>
                  </a:moveTo>
                  <a:cubicBezTo>
                    <a:pt x="781254" y="9389"/>
                    <a:pt x="839598" y="17999"/>
                    <a:pt x="868591" y="27893"/>
                  </a:cubicBezTo>
                  <a:cubicBezTo>
                    <a:pt x="897584" y="37788"/>
                    <a:pt x="895641" y="48426"/>
                    <a:pt x="863058" y="58191"/>
                  </a:cubicBezTo>
                  <a:cubicBezTo>
                    <a:pt x="830475" y="67956"/>
                    <a:pt x="769033" y="76315"/>
                    <a:pt x="688067" y="81998"/>
                  </a:cubicBezTo>
                  <a:cubicBezTo>
                    <a:pt x="607100" y="87680"/>
                    <a:pt x="511034" y="90376"/>
                    <a:pt x="414464" y="89675"/>
                  </a:cubicBezTo>
                  <a:cubicBezTo>
                    <a:pt x="317893" y="88974"/>
                    <a:pt x="226097" y="84915"/>
                    <a:pt x="153021" y="78115"/>
                  </a:cubicBezTo>
                  <a:cubicBezTo>
                    <a:pt x="79946" y="71315"/>
                    <a:pt x="29584" y="62144"/>
                    <a:pt x="9589" y="51998"/>
                  </a:cubicBezTo>
                  <a:cubicBezTo>
                    <a:pt x="-10407" y="41851"/>
                    <a:pt x="1056" y="31282"/>
                    <a:pt x="42236" y="21897"/>
                  </a:cubicBezTo>
                  <a:cubicBezTo>
                    <a:pt x="83417" y="12512"/>
                    <a:pt x="152063" y="4823"/>
                    <a:pt x="237746" y="0"/>
                  </a:cubicBezTo>
                  <a:lnTo>
                    <a:pt x="255351" y="4059"/>
                  </a:lnTo>
                  <a:lnTo>
                    <a:pt x="242304" y="13760"/>
                  </a:lnTo>
                  <a:cubicBezTo>
                    <a:pt x="178041" y="17377"/>
                    <a:pt x="173688" y="19923"/>
                    <a:pt x="142803" y="26962"/>
                  </a:cubicBezTo>
                  <a:cubicBezTo>
                    <a:pt x="111918" y="34001"/>
                    <a:pt x="103320" y="41928"/>
                    <a:pt x="118316" y="49538"/>
                  </a:cubicBezTo>
                  <a:cubicBezTo>
                    <a:pt x="133313" y="57148"/>
                    <a:pt x="171084" y="64026"/>
                    <a:pt x="225891" y="69126"/>
                  </a:cubicBezTo>
                  <a:cubicBezTo>
                    <a:pt x="280698" y="74226"/>
                    <a:pt x="349545" y="77271"/>
                    <a:pt x="421973" y="77796"/>
                  </a:cubicBezTo>
                  <a:cubicBezTo>
                    <a:pt x="494400" y="78322"/>
                    <a:pt x="566450" y="76300"/>
                    <a:pt x="627175" y="72038"/>
                  </a:cubicBezTo>
                  <a:cubicBezTo>
                    <a:pt x="687901" y="67776"/>
                    <a:pt x="733982" y="61507"/>
                    <a:pt x="758419" y="54183"/>
                  </a:cubicBezTo>
                  <a:cubicBezTo>
                    <a:pt x="782856" y="46859"/>
                    <a:pt x="784313" y="38881"/>
                    <a:pt x="762568" y="31460"/>
                  </a:cubicBezTo>
                  <a:cubicBezTo>
                    <a:pt x="740824" y="24039"/>
                    <a:pt x="750427" y="22660"/>
                    <a:pt x="691303" y="18147"/>
                  </a:cubicBezTo>
                  <a:lnTo>
                    <a:pt x="702424" y="3372"/>
                  </a:lnTo>
                  <a:close/>
                </a:path>
              </a:pathLst>
            </a:custGeom>
            <a:solidFill>
              <a:srgbClr val="FD8A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" name="Google Shape;711;g31cf6cb12e4_0_1680"/>
          <p:cNvSpPr txBox="1"/>
          <p:nvPr/>
        </p:nvSpPr>
        <p:spPr>
          <a:xfrm>
            <a:off x="2655238" y="758958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31cf6cb12e4_0_1680"/>
          <p:cNvSpPr txBox="1"/>
          <p:nvPr/>
        </p:nvSpPr>
        <p:spPr>
          <a:xfrm>
            <a:off x="2723532" y="5694752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31cf6cb12e4_0_1680"/>
          <p:cNvSpPr txBox="1"/>
          <p:nvPr/>
        </p:nvSpPr>
        <p:spPr>
          <a:xfrm>
            <a:off x="3461483" y="1862369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31cf6cb12e4_0_1680"/>
          <p:cNvSpPr txBox="1"/>
          <p:nvPr/>
        </p:nvSpPr>
        <p:spPr>
          <a:xfrm>
            <a:off x="3461483" y="4581378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31cf6cb12e4_0_1680"/>
          <p:cNvSpPr txBox="1"/>
          <p:nvPr/>
        </p:nvSpPr>
        <p:spPr>
          <a:xfrm>
            <a:off x="3805794" y="3193074"/>
            <a:ext cx="5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31cf6cb12e4_0_1680"/>
          <p:cNvSpPr txBox="1"/>
          <p:nvPr/>
        </p:nvSpPr>
        <p:spPr>
          <a:xfrm>
            <a:off x="2350800" y="624450"/>
            <a:ext cx="452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SIMILARITY METRICS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17" name="Google Shape;717;g31cf6cb12e4_0_1680"/>
          <p:cNvSpPr txBox="1"/>
          <p:nvPr/>
        </p:nvSpPr>
        <p:spPr>
          <a:xfrm>
            <a:off x="3885445" y="1862369"/>
            <a:ext cx="38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Jaccard Similarity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18" name="Google Shape;718;g31cf6cb12e4_0_1680"/>
          <p:cNvSpPr txBox="1"/>
          <p:nvPr/>
        </p:nvSpPr>
        <p:spPr>
          <a:xfrm>
            <a:off x="3885445" y="4581378"/>
            <a:ext cx="38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Variance Adjustment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19" name="Google Shape;719;g31cf6cb12e4_0_1680"/>
          <p:cNvSpPr txBox="1"/>
          <p:nvPr/>
        </p:nvSpPr>
        <p:spPr>
          <a:xfrm>
            <a:off x="4229755" y="3193074"/>
            <a:ext cx="431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Centrality Analysis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20" name="Google Shape;720;g31cf6cb12e4_0_1680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31cf6cb12e4_0_1680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31cf6cb12e4_0_1680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31cf6cb12e4_0_1680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31cf6cb12e4_0_1680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31cf6cb12e4_0_1680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1FF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31" name="Google Shape;731;g31cf6cb12e4_0_2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10" cy="6857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2" name="Google Shape;732;g31cf6cb12e4_0_2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06703" y="-228600"/>
            <a:ext cx="4959354" cy="2952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3" name="Google Shape;733;g31cf6cb12e4_0_23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568955" y="-2921000"/>
            <a:ext cx="9212881" cy="9626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4" name="Google Shape;734;g31cf6cb12e4_0_23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1709" y="-457200"/>
            <a:ext cx="2755902" cy="2730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5" name="Google Shape;735;g31cf6cb12e4_0_23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524001" y="4273550"/>
            <a:ext cx="3676653" cy="3161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6" name="Google Shape;736;g31cf6cb12e4_0_23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96459" y="4419600"/>
            <a:ext cx="4127503" cy="385397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31cf6cb12e4_0_2324"/>
          <p:cNvSpPr/>
          <p:nvPr/>
        </p:nvSpPr>
        <p:spPr>
          <a:xfrm>
            <a:off x="11684011" y="5257800"/>
            <a:ext cx="5079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738" name="Google Shape;738;g31cf6cb12e4_0_23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60211" y="5410200"/>
            <a:ext cx="355600" cy="1295239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31cf6cb12e4_0_2324"/>
          <p:cNvSpPr/>
          <p:nvPr/>
        </p:nvSpPr>
        <p:spPr>
          <a:xfrm>
            <a:off x="6134106" y="2025650"/>
            <a:ext cx="3657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31cf6cb12e4_0_2324"/>
          <p:cNvSpPr/>
          <p:nvPr/>
        </p:nvSpPr>
        <p:spPr>
          <a:xfrm>
            <a:off x="7048507" y="207645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31cf6cb12e4_0_2324"/>
          <p:cNvSpPr/>
          <p:nvPr/>
        </p:nvSpPr>
        <p:spPr>
          <a:xfrm>
            <a:off x="4309100" y="2675300"/>
            <a:ext cx="5543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g31cf6cb12e4_0_2324"/>
          <p:cNvSpPr/>
          <p:nvPr/>
        </p:nvSpPr>
        <p:spPr>
          <a:xfrm>
            <a:off x="4309086" y="3654563"/>
            <a:ext cx="4278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M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31cf6cb12e4_0_2324"/>
          <p:cNvSpPr/>
          <p:nvPr/>
        </p:nvSpPr>
        <p:spPr>
          <a:xfrm>
            <a:off x="7048507" y="3568700"/>
            <a:ext cx="2743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31cf6cb12e4_0_2324"/>
          <p:cNvSpPr/>
          <p:nvPr/>
        </p:nvSpPr>
        <p:spPr>
          <a:xfrm>
            <a:off x="2311500" y="1189625"/>
            <a:ext cx="8331300" cy="4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Weighted Similarity Score Calculation:</a:t>
            </a:r>
            <a:endParaRPr b="1" sz="2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nrope Medium"/>
              <a:buChar char="●"/>
            </a:pPr>
            <a:r>
              <a:rPr lang="en-GB" sz="16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Tracks: 10%</a:t>
            </a:r>
            <a:endParaRPr sz="1600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nrope Medium"/>
              <a:buChar char="●"/>
            </a:pPr>
            <a:r>
              <a:rPr lang="en-GB" sz="16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Artists: 20%</a:t>
            </a:r>
            <a:endParaRPr sz="1600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nrope Medium"/>
              <a:buChar char="●"/>
            </a:pPr>
            <a:r>
              <a:rPr lang="en-GB" sz="16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Genres: 70%</a:t>
            </a:r>
            <a:endParaRPr sz="1600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Adjusts scores based on variance in betweenness</a:t>
            </a:r>
            <a:endParaRPr sz="1600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Integrated Graph Analysis:</a:t>
            </a:r>
            <a:endParaRPr b="1" sz="2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Merges individual user graphs to identify common nodes </a:t>
            </a:r>
            <a:endParaRPr sz="1600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Inverse Logarithm Similarity Score:</a:t>
            </a:r>
            <a:endParaRPr b="1" sz="2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	</a:t>
            </a:r>
            <a:r>
              <a:rPr lang="en-GB" sz="16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Higher and easier-to-understand values, more appealing to the user</a:t>
            </a:r>
            <a:endParaRPr sz="1600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745" name="Google Shape;745;g31cf6cb12e4_0_2324"/>
          <p:cNvSpPr txBox="1"/>
          <p:nvPr/>
        </p:nvSpPr>
        <p:spPr>
          <a:xfrm>
            <a:off x="0" y="2655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1cf6cb12e4_0_694"/>
          <p:cNvSpPr/>
          <p:nvPr/>
        </p:nvSpPr>
        <p:spPr>
          <a:xfrm>
            <a:off x="760957" y="-1863866"/>
            <a:ext cx="10675741" cy="10591343"/>
          </a:xfrm>
          <a:custGeom>
            <a:rect b="b" l="l" r="r" t="t"/>
            <a:pathLst>
              <a:path extrusionOk="0" h="5975370" w="6022985">
                <a:moveTo>
                  <a:pt x="5723444" y="2992861"/>
                </a:moveTo>
                <a:cubicBezTo>
                  <a:pt x="5909300" y="2793229"/>
                  <a:pt x="6022985" y="2525517"/>
                  <a:pt x="6022985" y="2231249"/>
                </a:cubicBezTo>
                <a:cubicBezTo>
                  <a:pt x="6022985" y="1613797"/>
                  <a:pt x="5522431" y="1113246"/>
                  <a:pt x="4904975" y="1113246"/>
                </a:cubicBezTo>
                <a:cubicBezTo>
                  <a:pt x="4903386" y="1113246"/>
                  <a:pt x="4901797" y="1113246"/>
                  <a:pt x="4900208" y="1113255"/>
                </a:cubicBezTo>
                <a:cubicBezTo>
                  <a:pt x="4897648" y="497983"/>
                  <a:pt x="4398083" y="0"/>
                  <a:pt x="3782206" y="0"/>
                </a:cubicBezTo>
                <a:cubicBezTo>
                  <a:pt x="3483445" y="0"/>
                  <a:pt x="3212059" y="117186"/>
                  <a:pt x="3011493" y="308100"/>
                </a:cubicBezTo>
                <a:cubicBezTo>
                  <a:pt x="2810926" y="117186"/>
                  <a:pt x="2539540" y="0"/>
                  <a:pt x="2240779" y="0"/>
                </a:cubicBezTo>
                <a:cubicBezTo>
                  <a:pt x="1624902" y="0"/>
                  <a:pt x="1125337" y="497983"/>
                  <a:pt x="1122778" y="1113255"/>
                </a:cubicBezTo>
                <a:cubicBezTo>
                  <a:pt x="507502" y="1115815"/>
                  <a:pt x="9515" y="1615377"/>
                  <a:pt x="9515" y="2231249"/>
                </a:cubicBezTo>
                <a:cubicBezTo>
                  <a:pt x="9515" y="2520455"/>
                  <a:pt x="119329" y="2784018"/>
                  <a:pt x="299537" y="2982509"/>
                </a:cubicBezTo>
                <a:cubicBezTo>
                  <a:pt x="113688" y="3182142"/>
                  <a:pt x="0" y="3449853"/>
                  <a:pt x="0" y="3744121"/>
                </a:cubicBezTo>
                <a:cubicBezTo>
                  <a:pt x="0" y="4361573"/>
                  <a:pt x="500550" y="4862125"/>
                  <a:pt x="1118011" y="4862125"/>
                </a:cubicBezTo>
                <a:cubicBezTo>
                  <a:pt x="1118724" y="4862125"/>
                  <a:pt x="1119438" y="4862125"/>
                  <a:pt x="1120161" y="4862125"/>
                </a:cubicBezTo>
                <a:cubicBezTo>
                  <a:pt x="1121027" y="4862125"/>
                  <a:pt x="1121902" y="4862115"/>
                  <a:pt x="1122778" y="4862115"/>
                </a:cubicBezTo>
                <a:cubicBezTo>
                  <a:pt x="1125337" y="5477388"/>
                  <a:pt x="1624902" y="5975370"/>
                  <a:pt x="2240779" y="5975370"/>
                </a:cubicBezTo>
                <a:cubicBezTo>
                  <a:pt x="2539540" y="5975370"/>
                  <a:pt x="2810926" y="5858185"/>
                  <a:pt x="3011493" y="5667268"/>
                </a:cubicBezTo>
                <a:cubicBezTo>
                  <a:pt x="3212059" y="5858185"/>
                  <a:pt x="3483445" y="5975370"/>
                  <a:pt x="3782206" y="5975370"/>
                </a:cubicBezTo>
                <a:cubicBezTo>
                  <a:pt x="4398083" y="5975370"/>
                  <a:pt x="4897648" y="5477388"/>
                  <a:pt x="4900208" y="4862115"/>
                </a:cubicBezTo>
                <a:cubicBezTo>
                  <a:pt x="5515485" y="4859556"/>
                  <a:pt x="6013470" y="4359994"/>
                  <a:pt x="6013470" y="3744121"/>
                </a:cubicBezTo>
                <a:cubicBezTo>
                  <a:pt x="6013470" y="3454915"/>
                  <a:pt x="5903658" y="3191352"/>
                  <a:pt x="5723444" y="2992861"/>
                </a:cubicBezTo>
                <a:close/>
              </a:path>
            </a:pathLst>
          </a:custGeom>
          <a:solidFill>
            <a:srgbClr val="12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31cf6cb12e4_0_694"/>
          <p:cNvSpPr/>
          <p:nvPr/>
        </p:nvSpPr>
        <p:spPr>
          <a:xfrm>
            <a:off x="1073798" y="-1587133"/>
            <a:ext cx="10045678" cy="10033538"/>
          </a:xfrm>
          <a:custGeom>
            <a:rect b="b" l="l" r="r" t="t"/>
            <a:pathLst>
              <a:path extrusionOk="0" h="5884773" w="5891893">
                <a:moveTo>
                  <a:pt x="2338332" y="0"/>
                </a:moveTo>
                <a:lnTo>
                  <a:pt x="2519022" y="811326"/>
                </a:lnTo>
                <a:lnTo>
                  <a:pt x="1261283" y="449949"/>
                </a:lnTo>
                <a:lnTo>
                  <a:pt x="1736034" y="1144355"/>
                </a:lnTo>
                <a:lnTo>
                  <a:pt x="446410" y="1293159"/>
                </a:lnTo>
                <a:lnTo>
                  <a:pt x="1140824" y="1746649"/>
                </a:lnTo>
                <a:lnTo>
                  <a:pt x="0" y="2366661"/>
                </a:lnTo>
                <a:lnTo>
                  <a:pt x="807789" y="2511925"/>
                </a:lnTo>
                <a:lnTo>
                  <a:pt x="0" y="3546454"/>
                </a:lnTo>
                <a:lnTo>
                  <a:pt x="807789" y="3365765"/>
                </a:lnTo>
                <a:lnTo>
                  <a:pt x="446410" y="4602239"/>
                </a:lnTo>
                <a:lnTo>
                  <a:pt x="1140824" y="4148748"/>
                </a:lnTo>
                <a:lnTo>
                  <a:pt x="1261283" y="5431283"/>
                </a:lnTo>
                <a:lnTo>
                  <a:pt x="1743122" y="4758122"/>
                </a:lnTo>
                <a:lnTo>
                  <a:pt x="2338332" y="5884774"/>
                </a:lnTo>
                <a:lnTo>
                  <a:pt x="2519022" y="5034473"/>
                </a:lnTo>
                <a:lnTo>
                  <a:pt x="3550018" y="5884774"/>
                </a:lnTo>
                <a:lnTo>
                  <a:pt x="3362239" y="5084074"/>
                </a:lnTo>
                <a:lnTo>
                  <a:pt x="4609359" y="5431283"/>
                </a:lnTo>
                <a:lnTo>
                  <a:pt x="4152316" y="4758122"/>
                </a:lnTo>
                <a:lnTo>
                  <a:pt x="5441949" y="4602239"/>
                </a:lnTo>
                <a:lnTo>
                  <a:pt x="4719191" y="4148748"/>
                </a:lnTo>
                <a:lnTo>
                  <a:pt x="5849380" y="3546454"/>
                </a:lnTo>
                <a:lnTo>
                  <a:pt x="5073481" y="3365765"/>
                </a:lnTo>
                <a:lnTo>
                  <a:pt x="5891893" y="2366661"/>
                </a:lnTo>
                <a:lnTo>
                  <a:pt x="5073481" y="2511925"/>
                </a:lnTo>
                <a:lnTo>
                  <a:pt x="5441949" y="1293159"/>
                </a:lnTo>
                <a:lnTo>
                  <a:pt x="4719191" y="1746649"/>
                </a:lnTo>
                <a:lnTo>
                  <a:pt x="4609359" y="449949"/>
                </a:lnTo>
                <a:lnTo>
                  <a:pt x="4152316" y="1144355"/>
                </a:lnTo>
                <a:lnTo>
                  <a:pt x="3550018" y="0"/>
                </a:lnTo>
                <a:lnTo>
                  <a:pt x="3362239" y="811326"/>
                </a:lnTo>
                <a:lnTo>
                  <a:pt x="2338332" y="0"/>
                </a:lnTo>
                <a:close/>
              </a:path>
            </a:pathLst>
          </a:custGeom>
          <a:solidFill>
            <a:srgbClr val="F56E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31cf6cb12e4_0_694"/>
          <p:cNvSpPr txBox="1"/>
          <p:nvPr/>
        </p:nvSpPr>
        <p:spPr>
          <a:xfrm>
            <a:off x="3082800" y="3022645"/>
            <a:ext cx="6026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None/>
            </a:pPr>
            <a:r>
              <a:rPr b="1" lang="en-GB" sz="4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DASHBOARD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53" name="Google Shape;753;g31cf6cb12e4_0_694"/>
          <p:cNvSpPr txBox="1"/>
          <p:nvPr/>
        </p:nvSpPr>
        <p:spPr>
          <a:xfrm>
            <a:off x="3082809" y="3942920"/>
            <a:ext cx="6026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4" name="Google Shape;754;g31cf6cb12e4_0_694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31cf6cb12e4_0_694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g31cf6cb12e4_0_694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31cf6cb12e4_0_694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31cf6cb12e4_0_694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g31cf6cb12e4_0_694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g31cf6cb12e4_0_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036" y="4475300"/>
            <a:ext cx="1215575" cy="12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"/>
          <p:cNvSpPr txBox="1"/>
          <p:nvPr>
            <p:ph type="title"/>
          </p:nvPr>
        </p:nvSpPr>
        <p:spPr>
          <a:xfrm>
            <a:off x="-127825" y="504825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anrope"/>
              <a:buNone/>
            </a:pPr>
            <a:r>
              <a:rPr lang="en-GB" sz="4000"/>
              <a:t>Project Idea</a:t>
            </a:r>
            <a:endParaRPr/>
          </a:p>
        </p:txBody>
      </p:sp>
      <p:sp>
        <p:nvSpPr>
          <p:cNvPr id="368" name="Google Shape;368;p3"/>
          <p:cNvSpPr txBox="1"/>
          <p:nvPr>
            <p:ph idx="1" type="body"/>
          </p:nvPr>
        </p:nvSpPr>
        <p:spPr>
          <a:xfrm>
            <a:off x="417775" y="1501400"/>
            <a:ext cx="98208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Font typeface="Manrope Light"/>
              <a:buChar char="●"/>
            </a:pPr>
            <a:r>
              <a:rPr lang="en-GB" sz="3300">
                <a:latin typeface="Manrope Light"/>
                <a:ea typeface="Manrope Light"/>
                <a:cs typeface="Manrope Light"/>
                <a:sym typeface="Manrope Light"/>
              </a:rPr>
              <a:t>Music is deeply personal, yet universally shared.</a:t>
            </a:r>
            <a:endParaRPr sz="3300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Font typeface="Manrope Light"/>
              <a:buChar char="●"/>
            </a:pPr>
            <a:r>
              <a:rPr lang="en-GB" sz="3300">
                <a:latin typeface="Manrope Light"/>
                <a:ea typeface="Manrope Light"/>
                <a:cs typeface="Manrope Light"/>
                <a:sym typeface="Manrope Light"/>
              </a:rPr>
              <a:t>A tool for </a:t>
            </a:r>
            <a:r>
              <a:rPr lang="en-GB" sz="3300" u="sng">
                <a:latin typeface="Manrope Light"/>
                <a:ea typeface="Manrope Light"/>
                <a:cs typeface="Manrope Light"/>
                <a:sym typeface="Manrope Light"/>
              </a:rPr>
              <a:t>SOCIAL CONNECTION</a:t>
            </a:r>
            <a:endParaRPr sz="3300" u="sng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Font typeface="Manrope Light"/>
              <a:buChar char="●"/>
            </a:pPr>
            <a:r>
              <a:rPr lang="en-GB" sz="3300">
                <a:latin typeface="Manrope Light"/>
                <a:ea typeface="Manrope Light"/>
                <a:cs typeface="Manrope Light"/>
                <a:sym typeface="Manrope Light"/>
              </a:rPr>
              <a:t>Take Spotify Wrapped one step further by adding a connection layer.</a:t>
            </a:r>
            <a:endParaRPr sz="3300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3100"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1cf6cb12e4_0_622"/>
          <p:cNvSpPr txBox="1"/>
          <p:nvPr>
            <p:ph type="title"/>
          </p:nvPr>
        </p:nvSpPr>
        <p:spPr>
          <a:xfrm>
            <a:off x="730600" y="428400"/>
            <a:ext cx="458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anrope"/>
              <a:buNone/>
            </a:pPr>
            <a:r>
              <a:rPr lang="en-GB" sz="4000"/>
              <a:t>CONCLUSION</a:t>
            </a:r>
            <a:endParaRPr/>
          </a:p>
        </p:txBody>
      </p:sp>
      <p:sp>
        <p:nvSpPr>
          <p:cNvPr id="766" name="Google Shape;766;g31cf6cb12e4_0_622"/>
          <p:cNvSpPr txBox="1"/>
          <p:nvPr>
            <p:ph idx="1" type="body"/>
          </p:nvPr>
        </p:nvSpPr>
        <p:spPr>
          <a:xfrm>
            <a:off x="730600" y="1683775"/>
            <a:ext cx="74760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GB" sz="2800">
                <a:latin typeface="Manrope"/>
                <a:ea typeface="Manrope"/>
                <a:cs typeface="Manrope"/>
                <a:sym typeface="Manrope"/>
              </a:rPr>
              <a:t>Goal Achieved: </a:t>
            </a:r>
            <a:r>
              <a:rPr lang="en-GB" sz="2800">
                <a:latin typeface="Manrope"/>
                <a:ea typeface="Manrope"/>
                <a:cs typeface="Manrope"/>
                <a:sym typeface="Manrope"/>
              </a:rPr>
              <a:t>We successfully created a similarity index.</a:t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t/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GB" sz="2800">
                <a:latin typeface="Manrope"/>
                <a:ea typeface="Manrope"/>
                <a:cs typeface="Manrope"/>
                <a:sym typeface="Manrope"/>
              </a:rPr>
              <a:t>One step further from individual statistics.</a:t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t/>
            </a:r>
            <a:endParaRPr b="1"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anrope"/>
              <a:buNone/>
            </a:pPr>
            <a:r>
              <a:t/>
            </a:r>
            <a:endParaRPr b="1" sz="28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g31d07a4e334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31d07a4e334_0_9"/>
          <p:cNvSpPr txBox="1"/>
          <p:nvPr/>
        </p:nvSpPr>
        <p:spPr>
          <a:xfrm>
            <a:off x="3506047" y="2459254"/>
            <a:ext cx="4523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FUTURE</a:t>
            </a:r>
            <a:endParaRPr b="1" sz="6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WORK</a:t>
            </a:r>
            <a:endParaRPr b="1" sz="6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74" name="Google Shape;774;g31d07a4e334_0_9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31d07a4e334_0_9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31d07a4e334_0_9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g31d07a4e334_0_9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31d07a4e334_0_9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31d07a4e334_0_9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31d07a4e334_0_9"/>
          <p:cNvSpPr/>
          <p:nvPr/>
        </p:nvSpPr>
        <p:spPr>
          <a:xfrm>
            <a:off x="217348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31d07a4e334_0_9"/>
          <p:cNvSpPr/>
          <p:nvPr/>
        </p:nvSpPr>
        <p:spPr>
          <a:xfrm>
            <a:off x="41627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1d07a4e334_1_18"/>
          <p:cNvSpPr txBox="1"/>
          <p:nvPr>
            <p:ph idx="1" type="body"/>
          </p:nvPr>
        </p:nvSpPr>
        <p:spPr>
          <a:xfrm>
            <a:off x="5335022" y="513550"/>
            <a:ext cx="3976800" cy="7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788" name="Google Shape;788;g31d07a4e334_1_18"/>
          <p:cNvSpPr txBox="1"/>
          <p:nvPr>
            <p:ph idx="2" type="body"/>
          </p:nvPr>
        </p:nvSpPr>
        <p:spPr>
          <a:xfrm>
            <a:off x="5335025" y="1560200"/>
            <a:ext cx="5201100" cy="3092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Tracks</a:t>
            </a:r>
            <a:endParaRPr sz="2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Index</a:t>
            </a:r>
            <a:endParaRPr sz="2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Spotify wrap</a:t>
            </a:r>
            <a:endParaRPr sz="2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cf6cb12e4_0_718"/>
          <p:cNvSpPr txBox="1"/>
          <p:nvPr>
            <p:ph type="title"/>
          </p:nvPr>
        </p:nvSpPr>
        <p:spPr>
          <a:xfrm>
            <a:off x="-127825" y="504825"/>
            <a:ext cx="497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anrope"/>
              <a:buNone/>
            </a:pPr>
            <a:r>
              <a:rPr lang="en-GB" sz="4000"/>
              <a:t>Project Goal</a:t>
            </a:r>
            <a:endParaRPr/>
          </a:p>
        </p:txBody>
      </p:sp>
      <p:sp>
        <p:nvSpPr>
          <p:cNvPr id="374" name="Google Shape;374;g31cf6cb12e4_0_718"/>
          <p:cNvSpPr txBox="1"/>
          <p:nvPr>
            <p:ph idx="1" type="body"/>
          </p:nvPr>
        </p:nvSpPr>
        <p:spPr>
          <a:xfrm>
            <a:off x="678652" y="1501411"/>
            <a:ext cx="7182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sz="4000">
                <a:latin typeface="Manrope Light"/>
                <a:ea typeface="Manrope Light"/>
                <a:cs typeface="Manrope Light"/>
                <a:sym typeface="Manrope Light"/>
              </a:rPr>
              <a:t>Similarity index by musical preferences</a:t>
            </a:r>
            <a:endParaRPr sz="4000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4000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cf6cb12e4_0_7"/>
          <p:cNvSpPr txBox="1"/>
          <p:nvPr>
            <p:ph type="title"/>
          </p:nvPr>
        </p:nvSpPr>
        <p:spPr>
          <a:xfrm>
            <a:off x="3625650" y="2735599"/>
            <a:ext cx="4846200" cy="131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latin typeface="Manrope"/>
                <a:ea typeface="Manrope"/>
                <a:cs typeface="Manrope"/>
                <a:sym typeface="Manrope"/>
              </a:rPr>
              <a:t>STATE OF THE ART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50" y="1303600"/>
            <a:ext cx="2177826" cy="11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000" y="1211163"/>
            <a:ext cx="2612375" cy="13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800" y="2890475"/>
            <a:ext cx="2997375" cy="7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"/>
          <p:cNvSpPr txBox="1"/>
          <p:nvPr/>
        </p:nvSpPr>
        <p:spPr>
          <a:xfrm>
            <a:off x="4738725" y="4160850"/>
            <a:ext cx="62655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nrope"/>
              <a:buChar char="●"/>
            </a:pPr>
            <a:r>
              <a:rPr lang="en-GB" sz="2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Ability to compare musical preferences between users. </a:t>
            </a:r>
            <a:endParaRPr sz="2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nrope"/>
              <a:buChar char="●"/>
            </a:pPr>
            <a:r>
              <a:rPr lang="en-GB" sz="2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Similarity index</a:t>
            </a:r>
            <a:endParaRPr sz="2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nrope"/>
              <a:buChar char="●"/>
            </a:pPr>
            <a:r>
              <a:rPr lang="en-GB" sz="2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Real time insights</a:t>
            </a:r>
            <a:endParaRPr sz="2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89" name="Google Shape;389;p4"/>
          <p:cNvSpPr txBox="1"/>
          <p:nvPr/>
        </p:nvSpPr>
        <p:spPr>
          <a:xfrm>
            <a:off x="493750" y="450125"/>
            <a:ext cx="559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State of The Art</a:t>
            </a:r>
            <a:endParaRPr b="1" sz="2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0" name="Google Shape;390;p4"/>
          <p:cNvSpPr txBox="1"/>
          <p:nvPr/>
        </p:nvSpPr>
        <p:spPr>
          <a:xfrm>
            <a:off x="4408450" y="3312713"/>
            <a:ext cx="559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MUSILARITY</a:t>
            </a:r>
            <a:endParaRPr b="1" sz="2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31cf6cb12e4_0_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1cf6cb12e4_0_325"/>
          <p:cNvSpPr txBox="1"/>
          <p:nvPr/>
        </p:nvSpPr>
        <p:spPr>
          <a:xfrm>
            <a:off x="3506172" y="2383304"/>
            <a:ext cx="4523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DATA SOURCE</a:t>
            </a:r>
            <a:endParaRPr b="1" sz="6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8" name="Google Shape;398;g31cf6cb12e4_0_325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1cf6cb12e4_0_325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31cf6cb12e4_0_325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31cf6cb12e4_0_325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31cf6cb12e4_0_325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31cf6cb12e4_0_325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1cf6cb12e4_0_325"/>
          <p:cNvSpPr/>
          <p:nvPr/>
        </p:nvSpPr>
        <p:spPr>
          <a:xfrm>
            <a:off x="217348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1cf6cb12e4_0_325"/>
          <p:cNvSpPr/>
          <p:nvPr/>
        </p:nvSpPr>
        <p:spPr>
          <a:xfrm>
            <a:off x="41627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cf6cb12e4_0_723"/>
          <p:cNvSpPr txBox="1"/>
          <p:nvPr>
            <p:ph type="title"/>
          </p:nvPr>
        </p:nvSpPr>
        <p:spPr>
          <a:xfrm>
            <a:off x="1291502" y="801081"/>
            <a:ext cx="9705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 SemiBold"/>
              <a:buNone/>
            </a:pPr>
            <a:r>
              <a:rPr lang="en-GB">
                <a:latin typeface="Manrope"/>
                <a:ea typeface="Manrope"/>
                <a:cs typeface="Manrope"/>
                <a:sym typeface="Manrope"/>
              </a:rPr>
              <a:t>Spotify Web API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1" name="Google Shape;411;g31cf6cb12e4_0_723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31cf6cb12e4_0_723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31cf6cb12e4_0_723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31cf6cb12e4_0_723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31cf6cb12e4_0_723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31cf6cb12e4_0_723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g31cf6cb12e4_0_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763" y="3377925"/>
            <a:ext cx="1359073" cy="1359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31cf6cb12e4_0_7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25" y="3082252"/>
            <a:ext cx="3404350" cy="170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g31cf6cb12e4_0_723"/>
          <p:cNvCxnSpPr>
            <a:stCxn id="418" idx="0"/>
            <a:endCxn id="417" idx="0"/>
          </p:cNvCxnSpPr>
          <p:nvPr/>
        </p:nvCxnSpPr>
        <p:spPr>
          <a:xfrm flipH="1" rot="-5400000">
            <a:off x="3992200" y="1225852"/>
            <a:ext cx="295800" cy="4008600"/>
          </a:xfrm>
          <a:prstGeom prst="curvedConnector3">
            <a:avLst>
              <a:gd fmla="val -20154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g31cf6cb12e4_0_723"/>
          <p:cNvCxnSpPr>
            <a:stCxn id="418" idx="2"/>
            <a:endCxn id="417" idx="2"/>
          </p:cNvCxnSpPr>
          <p:nvPr/>
        </p:nvCxnSpPr>
        <p:spPr>
          <a:xfrm rot="-5400000">
            <a:off x="4116400" y="2756427"/>
            <a:ext cx="47400" cy="4008600"/>
          </a:xfrm>
          <a:prstGeom prst="curvedConnector3">
            <a:avLst>
              <a:gd fmla="val -502373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g31cf6cb12e4_0_723"/>
          <p:cNvCxnSpPr>
            <a:stCxn id="418" idx="0"/>
            <a:endCxn id="417" idx="1"/>
          </p:cNvCxnSpPr>
          <p:nvPr/>
        </p:nvCxnSpPr>
        <p:spPr>
          <a:xfrm flipH="1" rot="-5400000">
            <a:off x="3312700" y="1905352"/>
            <a:ext cx="975300" cy="3329100"/>
          </a:xfrm>
          <a:prstGeom prst="curvedConnector4">
            <a:avLst>
              <a:gd fmla="val -24416" name="adj1"/>
              <a:gd fmla="val 75563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g31cf6cb12e4_0_723"/>
          <p:cNvCxnSpPr>
            <a:stCxn id="418" idx="1"/>
            <a:endCxn id="417" idx="2"/>
          </p:cNvCxnSpPr>
          <p:nvPr/>
        </p:nvCxnSpPr>
        <p:spPr>
          <a:xfrm>
            <a:off x="433625" y="3933339"/>
            <a:ext cx="5710800" cy="803700"/>
          </a:xfrm>
          <a:prstGeom prst="curvedConnector4">
            <a:avLst>
              <a:gd fmla="val -4170" name="adj1"/>
              <a:gd fmla="val 181478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g31cf6cb12e4_0_723"/>
          <p:cNvCxnSpPr/>
          <p:nvPr/>
        </p:nvCxnSpPr>
        <p:spPr>
          <a:xfrm>
            <a:off x="6896286" y="4041424"/>
            <a:ext cx="2608500" cy="32100"/>
          </a:xfrm>
          <a:prstGeom prst="straightConnector1">
            <a:avLst/>
          </a:prstGeom>
          <a:noFill/>
          <a:ln cap="flat" cmpd="sng" w="38100">
            <a:solidFill>
              <a:srgbClr val="12D86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4" name="Google Shape;424;g31cf6cb12e4_0_7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2301" y="3082250"/>
            <a:ext cx="2014675" cy="20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1cf6cb12e4_0_723"/>
          <p:cNvSpPr/>
          <p:nvPr/>
        </p:nvSpPr>
        <p:spPr>
          <a:xfrm>
            <a:off x="4162736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g31cf6cb12e4_0_7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5675" y="5389831"/>
            <a:ext cx="1877250" cy="110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1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32" name="Google Shape;432;g31cf6cb12e4_0_15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10" cy="6857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3" name="Google Shape;433;g31cf6cb12e4_0_15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65150" y="-2076450"/>
            <a:ext cx="3740153" cy="5961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4" name="Google Shape;434;g31cf6cb12e4_0_15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65251" y="3073400"/>
            <a:ext cx="4127503" cy="3853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5" name="Google Shape;435;g31cf6cb12e4_0_15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33060" y="2355856"/>
            <a:ext cx="3170342" cy="3576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6" name="Google Shape;436;g31cf6cb12e4_0_15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9408" y="-1346200"/>
            <a:ext cx="4030061" cy="402955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31cf6cb12e4_0_1587"/>
          <p:cNvSpPr/>
          <p:nvPr/>
        </p:nvSpPr>
        <p:spPr>
          <a:xfrm>
            <a:off x="11684011" y="5257800"/>
            <a:ext cx="5079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31cf6cb12e4_0_1587"/>
          <p:cNvSpPr/>
          <p:nvPr/>
        </p:nvSpPr>
        <p:spPr>
          <a:xfrm rot="-5400000">
            <a:off x="11100822" y="4163544"/>
            <a:ext cx="1822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Credit | Image: </a:t>
            </a:r>
            <a:r>
              <a:rPr b="0" i="0" lang="en-GB" sz="1200" u="sng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39" name="Google Shape;439;g31cf6cb12e4_0_15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3530604" y="-584200"/>
            <a:ext cx="5283988" cy="373305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31cf6cb12e4_0_1587"/>
          <p:cNvSpPr txBox="1"/>
          <p:nvPr/>
        </p:nvSpPr>
        <p:spPr>
          <a:xfrm>
            <a:off x="2137300" y="1665300"/>
            <a:ext cx="8741100" cy="3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Spotify API allows access to detailed insights about users' listening habits</a:t>
            </a:r>
            <a:endParaRPr b="1"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nrope"/>
              <a:buChar char="●"/>
            </a:pPr>
            <a:r>
              <a:rPr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Data is retrieved directly from the user’s Spotify account</a:t>
            </a:r>
            <a:endParaRPr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nrope"/>
              <a:buChar char="●"/>
            </a:pPr>
            <a:r>
              <a:rPr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API ensures data is personalized</a:t>
            </a:r>
            <a:endParaRPr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nrope"/>
              <a:buChar char="●"/>
            </a:pPr>
            <a:r>
              <a:rPr lang="en-GB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Provides data across three customizable time frames</a:t>
            </a:r>
            <a:endParaRPr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7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41" name="Google Shape;441;g31cf6cb12e4_0_1587"/>
          <p:cNvSpPr/>
          <p:nvPr/>
        </p:nvSpPr>
        <p:spPr>
          <a:xfrm>
            <a:off x="18409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31cf6cb12e4_0_1587"/>
          <p:cNvSpPr/>
          <p:nvPr/>
        </p:nvSpPr>
        <p:spPr>
          <a:xfrm>
            <a:off x="2173411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31cf6cb12e4_0_1587"/>
          <p:cNvSpPr/>
          <p:nvPr/>
        </p:nvSpPr>
        <p:spPr>
          <a:xfrm>
            <a:off x="4162727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31cf6cb12e4_0_1587"/>
          <p:cNvSpPr/>
          <p:nvPr/>
        </p:nvSpPr>
        <p:spPr>
          <a:xfrm>
            <a:off x="6152044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31cf6cb12e4_0_1587"/>
          <p:cNvSpPr/>
          <p:nvPr/>
        </p:nvSpPr>
        <p:spPr>
          <a:xfrm>
            <a:off x="8141360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31cf6cb12e4_0_1587"/>
          <p:cNvSpPr/>
          <p:nvPr/>
        </p:nvSpPr>
        <p:spPr>
          <a:xfrm>
            <a:off x="10130679" y="136771"/>
            <a:ext cx="1877100" cy="79200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"/>
          <p:cNvSpPr/>
          <p:nvPr/>
        </p:nvSpPr>
        <p:spPr>
          <a:xfrm>
            <a:off x="760957" y="-1863866"/>
            <a:ext cx="10670085" cy="10585733"/>
          </a:xfrm>
          <a:custGeom>
            <a:rect b="b" l="l" r="r" t="t"/>
            <a:pathLst>
              <a:path extrusionOk="0" h="5975370" w="6022985">
                <a:moveTo>
                  <a:pt x="5723444" y="2992861"/>
                </a:moveTo>
                <a:cubicBezTo>
                  <a:pt x="5909300" y="2793229"/>
                  <a:pt x="6022985" y="2525517"/>
                  <a:pt x="6022985" y="2231249"/>
                </a:cubicBezTo>
                <a:cubicBezTo>
                  <a:pt x="6022985" y="1613797"/>
                  <a:pt x="5522431" y="1113246"/>
                  <a:pt x="4904975" y="1113246"/>
                </a:cubicBezTo>
                <a:cubicBezTo>
                  <a:pt x="4903386" y="1113246"/>
                  <a:pt x="4901797" y="1113246"/>
                  <a:pt x="4900208" y="1113255"/>
                </a:cubicBezTo>
                <a:cubicBezTo>
                  <a:pt x="4897648" y="497983"/>
                  <a:pt x="4398083" y="0"/>
                  <a:pt x="3782206" y="0"/>
                </a:cubicBezTo>
                <a:cubicBezTo>
                  <a:pt x="3483445" y="0"/>
                  <a:pt x="3212059" y="117186"/>
                  <a:pt x="3011493" y="308100"/>
                </a:cubicBezTo>
                <a:cubicBezTo>
                  <a:pt x="2810926" y="117186"/>
                  <a:pt x="2539540" y="0"/>
                  <a:pt x="2240779" y="0"/>
                </a:cubicBezTo>
                <a:cubicBezTo>
                  <a:pt x="1624902" y="0"/>
                  <a:pt x="1125337" y="497983"/>
                  <a:pt x="1122778" y="1113255"/>
                </a:cubicBezTo>
                <a:cubicBezTo>
                  <a:pt x="507502" y="1115815"/>
                  <a:pt x="9515" y="1615377"/>
                  <a:pt x="9515" y="2231249"/>
                </a:cubicBezTo>
                <a:cubicBezTo>
                  <a:pt x="9515" y="2520455"/>
                  <a:pt x="119329" y="2784018"/>
                  <a:pt x="299537" y="2982509"/>
                </a:cubicBezTo>
                <a:cubicBezTo>
                  <a:pt x="113688" y="3182142"/>
                  <a:pt x="0" y="3449853"/>
                  <a:pt x="0" y="3744121"/>
                </a:cubicBezTo>
                <a:cubicBezTo>
                  <a:pt x="0" y="4361573"/>
                  <a:pt x="500550" y="4862125"/>
                  <a:pt x="1118011" y="4862125"/>
                </a:cubicBezTo>
                <a:cubicBezTo>
                  <a:pt x="1118724" y="4862125"/>
                  <a:pt x="1119438" y="4862125"/>
                  <a:pt x="1120161" y="4862125"/>
                </a:cubicBezTo>
                <a:cubicBezTo>
                  <a:pt x="1121027" y="4862125"/>
                  <a:pt x="1121902" y="4862115"/>
                  <a:pt x="1122778" y="4862115"/>
                </a:cubicBezTo>
                <a:cubicBezTo>
                  <a:pt x="1125337" y="5477388"/>
                  <a:pt x="1624902" y="5975370"/>
                  <a:pt x="2240779" y="5975370"/>
                </a:cubicBezTo>
                <a:cubicBezTo>
                  <a:pt x="2539540" y="5975370"/>
                  <a:pt x="2810926" y="5858185"/>
                  <a:pt x="3011493" y="5667268"/>
                </a:cubicBezTo>
                <a:cubicBezTo>
                  <a:pt x="3212059" y="5858185"/>
                  <a:pt x="3483445" y="5975370"/>
                  <a:pt x="3782206" y="5975370"/>
                </a:cubicBezTo>
                <a:cubicBezTo>
                  <a:pt x="4398083" y="5975370"/>
                  <a:pt x="4897648" y="5477388"/>
                  <a:pt x="4900208" y="4862115"/>
                </a:cubicBezTo>
                <a:cubicBezTo>
                  <a:pt x="5515485" y="4859556"/>
                  <a:pt x="6013470" y="4359994"/>
                  <a:pt x="6013470" y="3744121"/>
                </a:cubicBezTo>
                <a:cubicBezTo>
                  <a:pt x="6013470" y="3454915"/>
                  <a:pt x="5903658" y="3191352"/>
                  <a:pt x="5723444" y="2992861"/>
                </a:cubicBezTo>
                <a:close/>
              </a:path>
            </a:pathLst>
          </a:custGeom>
          <a:solidFill>
            <a:srgbClr val="12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9"/>
          <p:cNvSpPr/>
          <p:nvPr/>
        </p:nvSpPr>
        <p:spPr>
          <a:xfrm>
            <a:off x="1073798" y="-1587133"/>
            <a:ext cx="10044404" cy="10032267"/>
          </a:xfrm>
          <a:custGeom>
            <a:rect b="b" l="l" r="r" t="t"/>
            <a:pathLst>
              <a:path extrusionOk="0" h="5884773" w="5891893">
                <a:moveTo>
                  <a:pt x="2338332" y="0"/>
                </a:moveTo>
                <a:lnTo>
                  <a:pt x="2519022" y="811326"/>
                </a:lnTo>
                <a:lnTo>
                  <a:pt x="1261283" y="449949"/>
                </a:lnTo>
                <a:lnTo>
                  <a:pt x="1736034" y="1144355"/>
                </a:lnTo>
                <a:lnTo>
                  <a:pt x="446410" y="1293159"/>
                </a:lnTo>
                <a:lnTo>
                  <a:pt x="1140824" y="1746649"/>
                </a:lnTo>
                <a:lnTo>
                  <a:pt x="0" y="2366661"/>
                </a:lnTo>
                <a:lnTo>
                  <a:pt x="807789" y="2511925"/>
                </a:lnTo>
                <a:lnTo>
                  <a:pt x="0" y="3546454"/>
                </a:lnTo>
                <a:lnTo>
                  <a:pt x="807789" y="3365765"/>
                </a:lnTo>
                <a:lnTo>
                  <a:pt x="446410" y="4602239"/>
                </a:lnTo>
                <a:lnTo>
                  <a:pt x="1140824" y="4148748"/>
                </a:lnTo>
                <a:lnTo>
                  <a:pt x="1261283" y="5431283"/>
                </a:lnTo>
                <a:lnTo>
                  <a:pt x="1743122" y="4758122"/>
                </a:lnTo>
                <a:lnTo>
                  <a:pt x="2338332" y="5884774"/>
                </a:lnTo>
                <a:lnTo>
                  <a:pt x="2519022" y="5034473"/>
                </a:lnTo>
                <a:lnTo>
                  <a:pt x="3550018" y="5884774"/>
                </a:lnTo>
                <a:lnTo>
                  <a:pt x="3362239" y="5084074"/>
                </a:lnTo>
                <a:lnTo>
                  <a:pt x="4609359" y="5431283"/>
                </a:lnTo>
                <a:lnTo>
                  <a:pt x="4152316" y="4758122"/>
                </a:lnTo>
                <a:lnTo>
                  <a:pt x="5441949" y="4602239"/>
                </a:lnTo>
                <a:lnTo>
                  <a:pt x="4719191" y="4148748"/>
                </a:lnTo>
                <a:lnTo>
                  <a:pt x="5849380" y="3546454"/>
                </a:lnTo>
                <a:lnTo>
                  <a:pt x="5073481" y="3365765"/>
                </a:lnTo>
                <a:lnTo>
                  <a:pt x="5891893" y="2366661"/>
                </a:lnTo>
                <a:lnTo>
                  <a:pt x="5073481" y="2511925"/>
                </a:lnTo>
                <a:lnTo>
                  <a:pt x="5441949" y="1293159"/>
                </a:lnTo>
                <a:lnTo>
                  <a:pt x="4719191" y="1746649"/>
                </a:lnTo>
                <a:lnTo>
                  <a:pt x="4609359" y="449949"/>
                </a:lnTo>
                <a:lnTo>
                  <a:pt x="4152316" y="1144355"/>
                </a:lnTo>
                <a:lnTo>
                  <a:pt x="3550018" y="0"/>
                </a:lnTo>
                <a:lnTo>
                  <a:pt x="3362239" y="811326"/>
                </a:lnTo>
                <a:lnTo>
                  <a:pt x="2338332" y="0"/>
                </a:lnTo>
                <a:close/>
              </a:path>
            </a:pathLst>
          </a:custGeom>
          <a:solidFill>
            <a:srgbClr val="F56E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9"/>
          <p:cNvSpPr txBox="1"/>
          <p:nvPr/>
        </p:nvSpPr>
        <p:spPr>
          <a:xfrm>
            <a:off x="3082808" y="2507738"/>
            <a:ext cx="6026380" cy="1311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None/>
            </a:pPr>
            <a:r>
              <a:rPr b="1" lang="en-GB" sz="4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DATA GATHERING TECHNIQUE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4" name="Google Shape;454;p9"/>
          <p:cNvSpPr txBox="1"/>
          <p:nvPr/>
        </p:nvSpPr>
        <p:spPr>
          <a:xfrm>
            <a:off x="3082809" y="3942920"/>
            <a:ext cx="602638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5" name="Google Shape;455;p9"/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9"/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9"/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9"/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9"/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fmla="val 29397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022 Spotify Wrapped">
  <a:themeElements>
    <a:clrScheme name="Spotify Wrapped 20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62BF"/>
      </a:accent1>
      <a:accent2>
        <a:srgbClr val="7712C0"/>
      </a:accent2>
      <a:accent3>
        <a:srgbClr val="EEFF00"/>
      </a:accent3>
      <a:accent4>
        <a:srgbClr val="00DC4F"/>
      </a:accent4>
      <a:accent5>
        <a:srgbClr val="FF8100"/>
      </a:accent5>
      <a:accent6>
        <a:srgbClr val="121212"/>
      </a:accent6>
      <a:hlink>
        <a:srgbClr val="FF62BF"/>
      </a:hlink>
      <a:folHlink>
        <a:srgbClr val="7712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[DEMO] 2023 Spotify Wrapped">
  <a:themeElements>
    <a:clrScheme name="Spotify Wrapped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EB1FE"/>
      </a:accent1>
      <a:accent2>
        <a:srgbClr val="400073"/>
      </a:accent2>
      <a:accent3>
        <a:srgbClr val="15D0A6"/>
      </a:accent3>
      <a:accent4>
        <a:srgbClr val="FE5B48"/>
      </a:accent4>
      <a:accent5>
        <a:srgbClr val="DAB504"/>
      </a:accent5>
      <a:accent6>
        <a:srgbClr val="5EF450"/>
      </a:accent6>
      <a:hlink>
        <a:srgbClr val="FE5B48"/>
      </a:hlink>
      <a:folHlink>
        <a:srgbClr val="DAB5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2022-12-05T14:10:05Z</dcterms:created>
  <dc:creator>Vickie Leung</dc:creator>
</cp:coreProperties>
</file>